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3" r:id="rId2"/>
  </p:sldMasterIdLst>
  <p:notesMasterIdLst>
    <p:notesMasterId r:id="rId63"/>
  </p:notesMasterIdLst>
  <p:sldIdLst>
    <p:sldId id="400" r:id="rId3"/>
    <p:sldId id="386" r:id="rId4"/>
    <p:sldId id="353" r:id="rId5"/>
    <p:sldId id="354" r:id="rId6"/>
    <p:sldId id="355" r:id="rId7"/>
    <p:sldId id="356" r:id="rId8"/>
    <p:sldId id="357" r:id="rId9"/>
    <p:sldId id="358" r:id="rId10"/>
    <p:sldId id="361" r:id="rId11"/>
    <p:sldId id="362" r:id="rId12"/>
    <p:sldId id="363" r:id="rId13"/>
    <p:sldId id="364" r:id="rId14"/>
    <p:sldId id="367" r:id="rId15"/>
    <p:sldId id="370" r:id="rId16"/>
    <p:sldId id="369" r:id="rId17"/>
    <p:sldId id="387" r:id="rId18"/>
    <p:sldId id="396" r:id="rId19"/>
    <p:sldId id="312" r:id="rId20"/>
    <p:sldId id="256" r:id="rId21"/>
    <p:sldId id="315" r:id="rId22"/>
    <p:sldId id="316" r:id="rId23"/>
    <p:sldId id="377" r:id="rId24"/>
    <p:sldId id="374" r:id="rId25"/>
    <p:sldId id="375" r:id="rId26"/>
    <p:sldId id="376" r:id="rId27"/>
    <p:sldId id="259" r:id="rId28"/>
    <p:sldId id="317" r:id="rId29"/>
    <p:sldId id="372" r:id="rId30"/>
    <p:sldId id="264" r:id="rId31"/>
    <p:sldId id="323" r:id="rId32"/>
    <p:sldId id="270" r:id="rId33"/>
    <p:sldId id="318" r:id="rId34"/>
    <p:sldId id="268" r:id="rId35"/>
    <p:sldId id="373" r:id="rId36"/>
    <p:sldId id="390" r:id="rId37"/>
    <p:sldId id="388" r:id="rId38"/>
    <p:sldId id="389" r:id="rId39"/>
    <p:sldId id="397" r:id="rId40"/>
    <p:sldId id="283" r:id="rId41"/>
    <p:sldId id="284" r:id="rId42"/>
    <p:sldId id="286" r:id="rId43"/>
    <p:sldId id="287" r:id="rId44"/>
    <p:sldId id="379" r:id="rId45"/>
    <p:sldId id="344" r:id="rId46"/>
    <p:sldId id="343" r:id="rId47"/>
    <p:sldId id="398" r:id="rId48"/>
    <p:sldId id="378" r:id="rId49"/>
    <p:sldId id="382" r:id="rId50"/>
    <p:sldId id="383" r:id="rId51"/>
    <p:sldId id="399" r:id="rId52"/>
    <p:sldId id="346" r:id="rId53"/>
    <p:sldId id="392" r:id="rId54"/>
    <p:sldId id="381" r:id="rId55"/>
    <p:sldId id="350" r:id="rId56"/>
    <p:sldId id="348" r:id="rId57"/>
    <p:sldId id="351" r:id="rId58"/>
    <p:sldId id="349" r:id="rId59"/>
    <p:sldId id="393" r:id="rId60"/>
    <p:sldId id="394" r:id="rId61"/>
    <p:sldId id="395"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16" autoAdjust="0"/>
  </p:normalViewPr>
  <p:slideViewPr>
    <p:cSldViewPr snapToGrid="0">
      <p:cViewPr varScale="1">
        <p:scale>
          <a:sx n="75" d="100"/>
          <a:sy n="75" d="100"/>
        </p:scale>
        <p:origin x="1666" y="58"/>
      </p:cViewPr>
      <p:guideLst/>
    </p:cSldViewPr>
  </p:slideViewPr>
  <p:notesTextViewPr>
    <p:cViewPr>
      <p:scale>
        <a:sx n="1" d="1"/>
        <a:sy n="1" d="1"/>
      </p:scale>
      <p:origin x="0" y="0"/>
    </p:cViewPr>
  </p:notesTextViewPr>
  <p:sorterViewPr>
    <p:cViewPr>
      <p:scale>
        <a:sx n="100" d="100"/>
        <a:sy n="100" d="100"/>
      </p:scale>
      <p:origin x="0" y="-1105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Domestic Tourists in millions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Tourists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Tamil Nadu</c:v>
                </c:pt>
                <c:pt idx="1">
                  <c:v>Uttar Pradesh</c:v>
                </c:pt>
                <c:pt idx="2">
                  <c:v>Karnataka</c:v>
                </c:pt>
                <c:pt idx="3">
                  <c:v>Maharashtra</c:v>
                </c:pt>
                <c:pt idx="4">
                  <c:v>Andhra Pradesh</c:v>
                </c:pt>
              </c:strCache>
            </c:strRef>
          </c:cat>
          <c:val>
            <c:numRef>
              <c:f>Sheet1!$B$2:$B$6</c:f>
              <c:numCache>
                <c:formatCode>General</c:formatCode>
                <c:ptCount val="5"/>
                <c:pt idx="0">
                  <c:v>327.60000000000002</c:v>
                </c:pt>
                <c:pt idx="1">
                  <c:v>182.8</c:v>
                </c:pt>
                <c:pt idx="2">
                  <c:v>118.3</c:v>
                </c:pt>
                <c:pt idx="3">
                  <c:v>94.1</c:v>
                </c:pt>
                <c:pt idx="4">
                  <c:v>93.3</c:v>
                </c:pt>
              </c:numCache>
            </c:numRef>
          </c:val>
          <c:extLst>
            <c:ext xmlns:c16="http://schemas.microsoft.com/office/drawing/2014/chart" uri="{C3380CC4-5D6E-409C-BE32-E72D297353CC}">
              <c16:uniqueId val="{00000000-3C4F-4F52-8A88-B4977C7B2966}"/>
            </c:ext>
          </c:extLst>
        </c:ser>
        <c:dLbls>
          <c:showLegendKey val="0"/>
          <c:showVal val="0"/>
          <c:showCatName val="0"/>
          <c:showSerName val="0"/>
          <c:showPercent val="0"/>
          <c:showBubbleSize val="0"/>
        </c:dLbls>
        <c:gapWidth val="182"/>
        <c:axId val="240863487"/>
        <c:axId val="240861823"/>
      </c:barChart>
      <c:catAx>
        <c:axId val="2408634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240861823"/>
        <c:crosses val="autoZero"/>
        <c:auto val="1"/>
        <c:lblAlgn val="ctr"/>
        <c:lblOffset val="100"/>
        <c:noMultiLvlLbl val="0"/>
      </c:catAx>
      <c:valAx>
        <c:axId val="2408618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863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10.xml.rels><?xml version="1.0" encoding="UTF-8" standalone="yes"?>
<Relationships xmlns="http://schemas.openxmlformats.org/package/2006/relationships"><Relationship Id="rId1" Type="http://schemas.openxmlformats.org/officeDocument/2006/relationships/hyperlink" Target="https://www.youtube.com/watch?v=kx1-nkKVjuA&amp;list=PLAMBum9_RkuPPGvD7HI9wfsDSxWwJYz94&amp;index=82" TargetMode="External"/></Relationships>
</file>

<file path=ppt/diagrams/_rels/data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ata13.xml.rels><?xml version="1.0" encoding="UTF-8" standalone="yes"?>
<Relationships xmlns="http://schemas.openxmlformats.org/package/2006/relationships"><Relationship Id="rId1" Type="http://schemas.openxmlformats.org/officeDocument/2006/relationships/image" Target="../media/image56.jpeg"/></Relationships>
</file>

<file path=ppt/diagrams/_rels/data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_rels/data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image" Target="../media/image68.jpeg"/></Relationships>
</file>

<file path=ppt/diagrams/_rels/data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ata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image" Target="../media/image80.png"/></Relationships>
</file>

<file path=ppt/diagrams/_rels/data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ata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diagrams/_rels/data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image" Target="../media/image89.jpeg"/></Relationships>
</file>

<file path=ppt/diagrams/_rels/data28.xml.rels><?xml version="1.0" encoding="UTF-8" standalone="yes"?>
<Relationships xmlns="http://schemas.openxmlformats.org/package/2006/relationships"><Relationship Id="rId1" Type="http://schemas.openxmlformats.org/officeDocument/2006/relationships/hyperlink" Target="https://www.youtube.com/watch?v=DUmkvjatdbw&amp;list=PLAMBum9_RkuPPGvD7HI9wfsDSxWwJYz94&amp;index=56" TargetMode="External"/></Relationships>
</file>

<file path=ppt/diagrams/_rels/data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ata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ata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image" Target="../media/image105.png"/></Relationships>
</file>

<file path=ppt/diagrams/_rels/data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image" Target="../media/image108.jpeg"/></Relationships>
</file>

<file path=ppt/diagrams/_rels/data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diagrams/_rels/data3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image" Target="../media/image118.png"/><Relationship Id="rId4" Type="http://schemas.openxmlformats.org/officeDocument/2006/relationships/image" Target="../media/image121.png"/></Relationships>
</file>

<file path=ppt/diagrams/_rels/data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youtube.com/watch?v=HF0S1rV20mE" TargetMode="External"/><Relationship Id="rId1" Type="http://schemas.openxmlformats.org/officeDocument/2006/relationships/hyperlink" Target="https://www.youtube.com/watch?v=woc6X7XX9Qc&amp;list=PLAMBum9_RkuPPGvD7HI9wfsDSxWwJYz94&amp;index=10" TargetMode="External"/><Relationship Id="rId5" Type="http://schemas.openxmlformats.org/officeDocument/2006/relationships/image" Target="../media/image46.png"/><Relationship Id="rId4" Type="http://schemas.openxmlformats.org/officeDocument/2006/relationships/image" Target="../media/image4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10.xml.rels><?xml version="1.0" encoding="UTF-8" standalone="yes"?>
<Relationships xmlns="http://schemas.openxmlformats.org/package/2006/relationships"><Relationship Id="rId1" Type="http://schemas.openxmlformats.org/officeDocument/2006/relationships/hyperlink" Target="https://www.youtube.com/watch?v=kx1-nkKVjuA&amp;list=PLAMBum9_RkuPPGvD7HI9wfsDSxWwJYz94&amp;index=82" TargetMode="External"/></Relationships>
</file>

<file path=ppt/diagrams/_rels/drawing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rawing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image" Target="../media/image68.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rawing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image" Target="../media/image80.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rawing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image" Target="../media/image89.jpeg"/></Relationships>
</file>

<file path=ppt/diagrams/_rels/drawing28.xml.rels><?xml version="1.0" encoding="UTF-8" standalone="yes"?>
<Relationships xmlns="http://schemas.openxmlformats.org/package/2006/relationships"><Relationship Id="rId1" Type="http://schemas.openxmlformats.org/officeDocument/2006/relationships/hyperlink" Target="https://www.youtube.com/watch?v=DUmkvjatdbw&amp;list=PLAMBum9_RkuPPGvD7HI9wfsDSxWwJYz94&amp;index=56" TargetMode="External"/></Relationships>
</file>

<file path=ppt/diagrams/_rels/drawing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rawing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5" Type="http://schemas.openxmlformats.org/officeDocument/2006/relationships/image" Target="../media/image53.jpeg"/><Relationship Id="rId4" Type="http://schemas.openxmlformats.org/officeDocument/2006/relationships/image" Target="../media/image52.gif"/></Relationships>
</file>

<file path=ppt/diagrams/_rels/drawing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image" Target="../media/image105.png"/></Relationships>
</file>

<file path=ppt/diagrams/_rels/drawing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image" Target="../media/image108.jpeg"/></Relationships>
</file>

<file path=ppt/diagrams/_rels/drawing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image" Target="../media/image118.png"/><Relationship Id="rId4" Type="http://schemas.openxmlformats.org/officeDocument/2006/relationships/image" Target="../media/image12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youtube.com/watch?v=HF0S1rV20mE" TargetMode="External"/><Relationship Id="rId1" Type="http://schemas.openxmlformats.org/officeDocument/2006/relationships/image" Target="../media/image44.jpeg"/><Relationship Id="rId5" Type="http://schemas.openxmlformats.org/officeDocument/2006/relationships/image" Target="../media/image46.png"/><Relationship Id="rId4" Type="http://schemas.openxmlformats.org/officeDocument/2006/relationships/hyperlink" Target="https://www.youtube.com/watch?v=woc6X7XX9Qc&amp;list=PLAMBum9_RkuPPGvD7HI9wfsDSxWwJYz94&amp;index=10" TargetMode="Externa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71A3B-5366-434B-9A67-38EDD8E0FC32}" type="doc">
      <dgm:prSet loTypeId="urn:microsoft.com/office/officeart/2008/layout/CaptionedPictures" loCatId="picture" qsTypeId="urn:microsoft.com/office/officeart/2005/8/quickstyle/simple1" qsCatId="simple" csTypeId="urn:microsoft.com/office/officeart/2005/8/colors/accent3_4" csCatId="accent3" phldr="1"/>
      <dgm:spPr/>
      <dgm:t>
        <a:bodyPr/>
        <a:lstStyle/>
        <a:p>
          <a:endParaRPr lang="en-US"/>
        </a:p>
      </dgm:t>
    </dgm:pt>
    <dgm:pt modelId="{062EB4A3-C0AA-499B-9D6E-F6B5F5601ECE}">
      <dgm:prSet phldrT="[Text]" custT="1"/>
      <dgm:spPr>
        <a:solidFill>
          <a:schemeClr val="accent2"/>
        </a:solidFill>
      </dgm:spPr>
      <dgm:t>
        <a:bodyPr/>
        <a:lstStyle/>
        <a:p>
          <a:r>
            <a:rPr lang="en-US" sz="2400" dirty="0">
              <a:effectLst>
                <a:outerShdw blurRad="38100" dist="38100" dir="2700000" algn="tl">
                  <a:srgbClr val="000000">
                    <a:alpha val="43137"/>
                  </a:srgbClr>
                </a:outerShdw>
              </a:effectLst>
            </a:rPr>
            <a:t>Nuke Energy</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NSG, HELP-2016</a:t>
          </a:r>
        </a:p>
      </dgm:t>
    </dgm:pt>
    <dgm:pt modelId="{02C835B1-76CF-48E4-A233-4FDD0D034B64}" type="parTrans" cxnId="{ABDB0FFB-84E4-4F15-B064-229F88CA2698}">
      <dgm:prSet/>
      <dgm:spPr/>
      <dgm:t>
        <a:bodyPr/>
        <a:lstStyle/>
        <a:p>
          <a:endParaRPr lang="en-US"/>
        </a:p>
      </dgm:t>
    </dgm:pt>
    <dgm:pt modelId="{4ABE97DE-1006-4EC4-856C-E8B5ABDB90A6}" type="sibTrans" cxnId="{ABDB0FFB-84E4-4F15-B064-229F88CA2698}">
      <dgm:prSet/>
      <dgm:spPr/>
      <dgm:t>
        <a:bodyPr/>
        <a:lstStyle/>
        <a:p>
          <a:endParaRPr lang="en-US"/>
        </a:p>
      </dgm:t>
    </dgm:pt>
    <dgm:pt modelId="{8B7D397A-FD67-4141-B282-D139E45C8E55}">
      <dgm:prSet phldrT="[Text]" custT="1"/>
      <dgm:spPr>
        <a:solidFill>
          <a:schemeClr val="accent2"/>
        </a:solidFill>
      </dgm:spPr>
      <dgm:t>
        <a:bodyPr/>
        <a:lstStyle/>
        <a:p>
          <a:r>
            <a:rPr lang="en-US" sz="2400" dirty="0">
              <a:effectLst>
                <a:outerShdw blurRad="38100" dist="38100" dir="2700000" algn="tl">
                  <a:srgbClr val="000000">
                    <a:alpha val="43137"/>
                  </a:srgbClr>
                </a:outerShdw>
              </a:effectLst>
            </a:rPr>
            <a:t>Postal, Telecom, </a:t>
          </a:r>
          <a:r>
            <a:rPr lang="en-US" sz="2400" dirty="0" err="1">
              <a:effectLst>
                <a:outerShdw blurRad="38100" dist="38100" dir="2700000" algn="tl">
                  <a:srgbClr val="000000">
                    <a:alpha val="43137"/>
                  </a:srgbClr>
                </a:outerShdw>
              </a:effectLst>
            </a:rPr>
            <a:t>Mass.Comm</a:t>
          </a:r>
          <a:r>
            <a:rPr lang="en-US" sz="2400" dirty="0">
              <a:effectLst>
                <a:outerShdw blurRad="38100" dist="38100" dir="2700000" algn="tl">
                  <a:srgbClr val="000000">
                    <a:alpha val="43137"/>
                  </a:srgbClr>
                </a:outerShdw>
              </a:effectLst>
            </a:rPr>
            <a:t> (YB)</a:t>
          </a:r>
        </a:p>
      </dgm:t>
    </dgm:pt>
    <dgm:pt modelId="{40DA5242-D7B2-454D-AB19-82E787F545B1}" type="parTrans" cxnId="{E2F4D3BF-4BDB-41AA-AB79-E14D1FA40584}">
      <dgm:prSet/>
      <dgm:spPr/>
      <dgm:t>
        <a:bodyPr/>
        <a:lstStyle/>
        <a:p>
          <a:endParaRPr lang="en-US"/>
        </a:p>
      </dgm:t>
    </dgm:pt>
    <dgm:pt modelId="{107863D2-F0F9-4258-AC6C-8D6E2752E7DB}" type="sibTrans" cxnId="{E2F4D3BF-4BDB-41AA-AB79-E14D1FA40584}">
      <dgm:prSet/>
      <dgm:spPr/>
      <dgm:t>
        <a:bodyPr/>
        <a:lstStyle/>
        <a:p>
          <a:endParaRPr lang="en-US"/>
        </a:p>
      </dgm:t>
    </dgm:pt>
    <dgm:pt modelId="{9C6023D1-166E-49D7-9399-ACB12EA964D5}">
      <dgm:prSet phldrT="[Text]" custT="1"/>
      <dgm:spPr>
        <a:solidFill>
          <a:srgbClr val="0070C0"/>
        </a:solidFill>
      </dgm:spPr>
      <dgm:t>
        <a:bodyPr/>
        <a:lstStyle/>
        <a:p>
          <a:r>
            <a:rPr lang="en-US" sz="2400" dirty="0" err="1">
              <a:effectLst>
                <a:outerShdw blurRad="38100" dist="38100" dir="2700000" algn="tl">
                  <a:srgbClr val="000000">
                    <a:alpha val="43137"/>
                  </a:srgbClr>
                </a:outerShdw>
              </a:effectLst>
            </a:rPr>
            <a:t>Kelkar</a:t>
          </a:r>
          <a:r>
            <a:rPr lang="en-US" sz="2400" dirty="0">
              <a:effectLst>
                <a:outerShdw blurRad="38100" dist="38100" dir="2700000" algn="tl">
                  <a:srgbClr val="000000">
                    <a:alpha val="43137"/>
                  </a:srgbClr>
                </a:outerShdw>
              </a:effectLst>
            </a:rPr>
            <a:t>-PPP</a:t>
          </a:r>
        </a:p>
      </dgm:t>
    </dgm:pt>
    <dgm:pt modelId="{F67448A1-7CE2-4D6A-AE3A-5F2E851A413C}" type="parTrans" cxnId="{B84259AE-1D86-41E1-B018-BA27F1718DCF}">
      <dgm:prSet/>
      <dgm:spPr/>
      <dgm:t>
        <a:bodyPr/>
        <a:lstStyle/>
        <a:p>
          <a:endParaRPr lang="en-US"/>
        </a:p>
      </dgm:t>
    </dgm:pt>
    <dgm:pt modelId="{216F68CD-6FAA-4178-B9BC-BE0722CEBB89}" type="sibTrans" cxnId="{B84259AE-1D86-41E1-B018-BA27F1718DCF}">
      <dgm:prSet/>
      <dgm:spPr/>
      <dgm:t>
        <a:bodyPr/>
        <a:lstStyle/>
        <a:p>
          <a:endParaRPr lang="en-US"/>
        </a:p>
      </dgm:t>
    </dgm:pt>
    <dgm:pt modelId="{DC819E62-5DC5-4BD1-A699-6CFE006798F8}">
      <dgm:prSet phldrT="[Text]" custT="1"/>
      <dgm:spPr>
        <a:solidFill>
          <a:srgbClr val="0070C0"/>
        </a:solidFill>
      </dgm:spPr>
      <dgm:t>
        <a:bodyPr/>
        <a:lstStyle/>
        <a:p>
          <a:r>
            <a:rPr lang="en-US" sz="2400" dirty="0">
              <a:effectLst>
                <a:outerShdw blurRad="38100" dist="38100" dir="2700000" algn="tl">
                  <a:srgbClr val="000000">
                    <a:alpha val="43137"/>
                  </a:srgbClr>
                </a:outerShdw>
              </a:effectLst>
            </a:rPr>
            <a:t>Rail Budget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CAP-2016</a:t>
          </a:r>
        </a:p>
      </dgm:t>
    </dgm:pt>
    <dgm:pt modelId="{0C512F4A-6D4C-4F52-A0A6-BED7C1570489}" type="parTrans" cxnId="{E1774C5F-27AF-4918-A410-FB31015A7AEA}">
      <dgm:prSet/>
      <dgm:spPr/>
      <dgm:t>
        <a:bodyPr/>
        <a:lstStyle/>
        <a:p>
          <a:endParaRPr lang="en-US"/>
        </a:p>
      </dgm:t>
    </dgm:pt>
    <dgm:pt modelId="{8F07CF16-92B1-4348-99E7-36468A6C8794}" type="sibTrans" cxnId="{E1774C5F-27AF-4918-A410-FB31015A7AEA}">
      <dgm:prSet/>
      <dgm:spPr/>
      <dgm:t>
        <a:bodyPr/>
        <a:lstStyle/>
        <a:p>
          <a:endParaRPr lang="en-US"/>
        </a:p>
      </dgm:t>
    </dgm:pt>
    <dgm:pt modelId="{95CA7B65-CA53-4DE7-BDB7-E6B80C56899C}">
      <dgm:prSet phldrT="[Text]" custT="1"/>
      <dgm:spPr>
        <a:solidFill>
          <a:srgbClr val="0070C0"/>
        </a:solidFill>
      </dgm:spPr>
      <dgm:t>
        <a:bodyPr/>
        <a:lstStyle/>
        <a:p>
          <a:r>
            <a:rPr lang="en-US" sz="2400" dirty="0">
              <a:effectLst>
                <a:outerShdw blurRad="38100" dist="38100" dir="2700000" algn="tl">
                  <a:srgbClr val="000000">
                    <a:alpha val="43137"/>
                  </a:srgbClr>
                </a:outerShdw>
              </a:effectLst>
            </a:rPr>
            <a:t>Urban Infra-Bills.</a:t>
          </a:r>
        </a:p>
      </dgm:t>
    </dgm:pt>
    <dgm:pt modelId="{7446EFCE-9D52-4534-97D0-0F41CE77B751}" type="parTrans" cxnId="{A6D1CA33-B1DF-4DBA-88F9-82C2776CB932}">
      <dgm:prSet/>
      <dgm:spPr/>
      <dgm:t>
        <a:bodyPr/>
        <a:lstStyle/>
        <a:p>
          <a:endParaRPr lang="en-US"/>
        </a:p>
      </dgm:t>
    </dgm:pt>
    <dgm:pt modelId="{240B65FD-EA83-43BC-8605-74A74C4219F0}" type="sibTrans" cxnId="{A6D1CA33-B1DF-4DBA-88F9-82C2776CB932}">
      <dgm:prSet/>
      <dgm:spPr/>
      <dgm:t>
        <a:bodyPr/>
        <a:lstStyle/>
        <a:p>
          <a:endParaRPr lang="en-US"/>
        </a:p>
      </dgm:t>
    </dgm:pt>
    <dgm:pt modelId="{344CC777-F36D-44F0-A85B-32AEF347895C}">
      <dgm:prSet phldrT="[Text]" custT="1"/>
      <dgm:spPr>
        <a:solidFill>
          <a:schemeClr val="accent2"/>
        </a:solidFill>
      </dgm:spPr>
      <dgm:t>
        <a:bodyPr/>
        <a:lstStyle/>
        <a:p>
          <a:r>
            <a:rPr lang="en-US" sz="2400" dirty="0">
              <a:effectLst>
                <a:outerShdw blurRad="38100" dist="38100" dir="2700000" algn="tl">
                  <a:srgbClr val="000000">
                    <a:alpha val="43137"/>
                  </a:srgbClr>
                </a:outerShdw>
              </a:effectLst>
            </a:rPr>
            <a:t>Paris Summit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Clean Energy</a:t>
          </a:r>
        </a:p>
      </dgm:t>
    </dgm:pt>
    <dgm:pt modelId="{259E79B3-48B1-4E49-B404-93D9CEBCB896}" type="parTrans" cxnId="{2D538910-85EA-4B4D-AE3D-EC0D3BC7243F}">
      <dgm:prSet/>
      <dgm:spPr/>
      <dgm:t>
        <a:bodyPr/>
        <a:lstStyle/>
        <a:p>
          <a:endParaRPr lang="en-US"/>
        </a:p>
      </dgm:t>
    </dgm:pt>
    <dgm:pt modelId="{9527611E-F8F1-4E4A-BE8E-2917F1CF1B2E}" type="sibTrans" cxnId="{2D538910-85EA-4B4D-AE3D-EC0D3BC7243F}">
      <dgm:prSet/>
      <dgm:spPr/>
      <dgm:t>
        <a:bodyPr/>
        <a:lstStyle/>
        <a:p>
          <a:endParaRPr lang="en-US"/>
        </a:p>
      </dgm:t>
    </dgm:pt>
    <dgm:pt modelId="{0172249E-81B0-43FD-BCDF-F0C00A02A139}" type="pres">
      <dgm:prSet presAssocID="{0B171A3B-5366-434B-9A67-38EDD8E0FC32}" presName="Name0" presStyleCnt="0">
        <dgm:presLayoutVars>
          <dgm:chMax/>
          <dgm:chPref/>
          <dgm:dir/>
        </dgm:presLayoutVars>
      </dgm:prSet>
      <dgm:spPr/>
    </dgm:pt>
    <dgm:pt modelId="{D10080ED-8201-4D6B-9CD1-2451AC7AE7B6}" type="pres">
      <dgm:prSet presAssocID="{344CC777-F36D-44F0-A85B-32AEF347895C}" presName="composite" presStyleCnt="0">
        <dgm:presLayoutVars>
          <dgm:chMax val="1"/>
          <dgm:chPref val="1"/>
        </dgm:presLayoutVars>
      </dgm:prSet>
      <dgm:spPr/>
    </dgm:pt>
    <dgm:pt modelId="{7E35ED55-E0F5-43D6-A768-3E69388D6748}" type="pres">
      <dgm:prSet presAssocID="{344CC777-F36D-44F0-A85B-32AEF347895C}" presName="Accent" presStyleLbl="trAlignAcc1" presStyleIdx="0" presStyleCnt="6">
        <dgm:presLayoutVars>
          <dgm:chMax val="0"/>
          <dgm:chPref val="0"/>
        </dgm:presLayoutVars>
      </dgm:prSet>
      <dgm:spPr/>
    </dgm:pt>
    <dgm:pt modelId="{0C38846C-1E35-49C0-B7B7-6E3307245743}" type="pres">
      <dgm:prSet presAssocID="{344CC777-F36D-44F0-A85B-32AEF347895C}" presName="Image" presStyleLbl="alignImgPlace1" presStyleIdx="0" presStyleCnt="6">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1F49BA5-B896-465D-A76B-E257B55F6DC9}" type="pres">
      <dgm:prSet presAssocID="{344CC777-F36D-44F0-A85B-32AEF347895C}" presName="ChildComposite" presStyleCnt="0"/>
      <dgm:spPr/>
    </dgm:pt>
    <dgm:pt modelId="{C203414D-E8ED-4CD3-99F2-05A2434DD25F}" type="pres">
      <dgm:prSet presAssocID="{344CC777-F36D-44F0-A85B-32AEF347895C}" presName="Child" presStyleLbl="node1" presStyleIdx="0" presStyleCnt="0">
        <dgm:presLayoutVars>
          <dgm:chMax val="0"/>
          <dgm:chPref val="0"/>
          <dgm:bulletEnabled val="1"/>
        </dgm:presLayoutVars>
      </dgm:prSet>
      <dgm:spPr/>
    </dgm:pt>
    <dgm:pt modelId="{FF610D15-8EA0-4E76-816A-FDBDD48A624C}" type="pres">
      <dgm:prSet presAssocID="{344CC777-F36D-44F0-A85B-32AEF347895C}" presName="Parent" presStyleLbl="revTx" presStyleIdx="0" presStyleCnt="6">
        <dgm:presLayoutVars>
          <dgm:chMax val="1"/>
          <dgm:chPref val="0"/>
          <dgm:bulletEnabled val="1"/>
        </dgm:presLayoutVars>
      </dgm:prSet>
      <dgm:spPr/>
    </dgm:pt>
    <dgm:pt modelId="{E94F3C81-8B04-492F-87DD-2753195A1AA2}" type="pres">
      <dgm:prSet presAssocID="{9527611E-F8F1-4E4A-BE8E-2917F1CF1B2E}" presName="sibTrans" presStyleCnt="0"/>
      <dgm:spPr/>
    </dgm:pt>
    <dgm:pt modelId="{909F109F-8BF2-4E55-96A8-7F19C9F6BDEF}" type="pres">
      <dgm:prSet presAssocID="{062EB4A3-C0AA-499B-9D6E-F6B5F5601ECE}" presName="composite" presStyleCnt="0">
        <dgm:presLayoutVars>
          <dgm:chMax val="1"/>
          <dgm:chPref val="1"/>
        </dgm:presLayoutVars>
      </dgm:prSet>
      <dgm:spPr/>
    </dgm:pt>
    <dgm:pt modelId="{2E7B5109-2481-4603-948A-8D10CD09A6D7}" type="pres">
      <dgm:prSet presAssocID="{062EB4A3-C0AA-499B-9D6E-F6B5F5601ECE}" presName="Accent" presStyleLbl="trAlignAcc1" presStyleIdx="1" presStyleCnt="6">
        <dgm:presLayoutVars>
          <dgm:chMax val="0"/>
          <dgm:chPref val="0"/>
        </dgm:presLayoutVars>
      </dgm:prSet>
      <dgm:spPr/>
    </dgm:pt>
    <dgm:pt modelId="{FF48285C-ED4D-40DD-9C4E-3881BD3DDA8B}" type="pres">
      <dgm:prSet presAssocID="{062EB4A3-C0AA-499B-9D6E-F6B5F5601ECE}" presName="Image" presStyleLbl="alignImgPlace1" presStyleIdx="1" presStyleCnt="6">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4E29E5BC-E18D-41FC-8C3B-C4FF3D6E3183}" type="pres">
      <dgm:prSet presAssocID="{062EB4A3-C0AA-499B-9D6E-F6B5F5601ECE}" presName="ChildComposite" presStyleCnt="0"/>
      <dgm:spPr/>
    </dgm:pt>
    <dgm:pt modelId="{8F692B3E-F5B8-4D0A-9A33-A8CA300BA5D4}" type="pres">
      <dgm:prSet presAssocID="{062EB4A3-C0AA-499B-9D6E-F6B5F5601ECE}" presName="Child" presStyleLbl="node1" presStyleIdx="0" presStyleCnt="0">
        <dgm:presLayoutVars>
          <dgm:chMax val="0"/>
          <dgm:chPref val="0"/>
          <dgm:bulletEnabled val="1"/>
        </dgm:presLayoutVars>
      </dgm:prSet>
      <dgm:spPr/>
    </dgm:pt>
    <dgm:pt modelId="{E9F06033-D4D0-4DD1-B330-22B2A187D06A}" type="pres">
      <dgm:prSet presAssocID="{062EB4A3-C0AA-499B-9D6E-F6B5F5601ECE}" presName="Parent" presStyleLbl="revTx" presStyleIdx="1" presStyleCnt="6">
        <dgm:presLayoutVars>
          <dgm:chMax val="1"/>
          <dgm:chPref val="0"/>
          <dgm:bulletEnabled val="1"/>
        </dgm:presLayoutVars>
      </dgm:prSet>
      <dgm:spPr/>
    </dgm:pt>
    <dgm:pt modelId="{B8412269-A754-45BF-969B-9277D783B102}" type="pres">
      <dgm:prSet presAssocID="{4ABE97DE-1006-4EC4-856C-E8B5ABDB90A6}" presName="sibTrans" presStyleCnt="0"/>
      <dgm:spPr/>
    </dgm:pt>
    <dgm:pt modelId="{29481A17-E88D-45DA-A409-833FE8826372}" type="pres">
      <dgm:prSet presAssocID="{8B7D397A-FD67-4141-B282-D139E45C8E55}" presName="composite" presStyleCnt="0">
        <dgm:presLayoutVars>
          <dgm:chMax val="1"/>
          <dgm:chPref val="1"/>
        </dgm:presLayoutVars>
      </dgm:prSet>
      <dgm:spPr/>
    </dgm:pt>
    <dgm:pt modelId="{85A8A44B-960A-45A0-8A21-452A3B4D2B9B}" type="pres">
      <dgm:prSet presAssocID="{8B7D397A-FD67-4141-B282-D139E45C8E55}" presName="Accent" presStyleLbl="trAlignAcc1" presStyleIdx="2" presStyleCnt="6">
        <dgm:presLayoutVars>
          <dgm:chMax val="0"/>
          <dgm:chPref val="0"/>
        </dgm:presLayoutVars>
      </dgm:prSet>
      <dgm:spPr/>
    </dgm:pt>
    <dgm:pt modelId="{E69D0BD5-9C7A-46EE-B536-09AA07E1DA5D}" type="pres">
      <dgm:prSet presAssocID="{8B7D397A-FD67-4141-B282-D139E45C8E55}" presName="Image" presStyleLbl="alignImgPlace1" presStyleIdx="2" presStyleCnt="6" custScaleX="81840">
        <dgm:presLayoutVars>
          <dgm:chMax val="0"/>
          <dgm:chPref val="0"/>
        </dgm:presLayoutVars>
      </dgm:prSet>
      <dgm:spPr>
        <a:blipFill rotWithShape="1">
          <a:blip xmlns:r="http://schemas.openxmlformats.org/officeDocument/2006/relationships" r:embed="rId3"/>
          <a:stretch>
            <a:fillRect/>
          </a:stretch>
        </a:blipFill>
      </dgm:spPr>
    </dgm:pt>
    <dgm:pt modelId="{78304E63-B2A0-4F9C-88AC-C694A22DDC98}" type="pres">
      <dgm:prSet presAssocID="{8B7D397A-FD67-4141-B282-D139E45C8E55}" presName="ChildComposite" presStyleCnt="0"/>
      <dgm:spPr/>
    </dgm:pt>
    <dgm:pt modelId="{26507C7C-EDCC-423B-865F-7CA363645C7B}" type="pres">
      <dgm:prSet presAssocID="{8B7D397A-FD67-4141-B282-D139E45C8E55}" presName="Child" presStyleLbl="node1" presStyleIdx="0" presStyleCnt="0">
        <dgm:presLayoutVars>
          <dgm:chMax val="0"/>
          <dgm:chPref val="0"/>
          <dgm:bulletEnabled val="1"/>
        </dgm:presLayoutVars>
      </dgm:prSet>
      <dgm:spPr/>
    </dgm:pt>
    <dgm:pt modelId="{18672A40-BC94-4204-9833-5A1904CD9211}" type="pres">
      <dgm:prSet presAssocID="{8B7D397A-FD67-4141-B282-D139E45C8E55}" presName="Parent" presStyleLbl="revTx" presStyleIdx="2" presStyleCnt="6">
        <dgm:presLayoutVars>
          <dgm:chMax val="1"/>
          <dgm:chPref val="0"/>
          <dgm:bulletEnabled val="1"/>
        </dgm:presLayoutVars>
      </dgm:prSet>
      <dgm:spPr/>
    </dgm:pt>
    <dgm:pt modelId="{79FFD7F2-B9E4-42E6-B366-D8836B07A2AE}" type="pres">
      <dgm:prSet presAssocID="{107863D2-F0F9-4258-AC6C-8D6E2752E7DB}" presName="sibTrans" presStyleCnt="0"/>
      <dgm:spPr/>
    </dgm:pt>
    <dgm:pt modelId="{775E8100-932F-4CA7-9CA3-78AFA4761291}" type="pres">
      <dgm:prSet presAssocID="{9C6023D1-166E-49D7-9399-ACB12EA964D5}" presName="composite" presStyleCnt="0">
        <dgm:presLayoutVars>
          <dgm:chMax val="1"/>
          <dgm:chPref val="1"/>
        </dgm:presLayoutVars>
      </dgm:prSet>
      <dgm:spPr/>
    </dgm:pt>
    <dgm:pt modelId="{C88354D3-C700-46EF-BEA1-9125D0EE4C18}" type="pres">
      <dgm:prSet presAssocID="{9C6023D1-166E-49D7-9399-ACB12EA964D5}" presName="Accent" presStyleLbl="trAlignAcc1" presStyleIdx="3" presStyleCnt="6">
        <dgm:presLayoutVars>
          <dgm:chMax val="0"/>
          <dgm:chPref val="0"/>
        </dgm:presLayoutVars>
      </dgm:prSet>
      <dgm:spPr/>
    </dgm:pt>
    <dgm:pt modelId="{220273A2-5AB8-4B1E-BB7F-71EFE1FB23A0}" type="pres">
      <dgm:prSet presAssocID="{9C6023D1-166E-49D7-9399-ACB12EA964D5}" presName="Image" presStyleLbl="alignImgPlace1" presStyleIdx="3" presStyleCnt="6">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31151E22-0AA9-4A78-AC44-E74EA8440048}" type="pres">
      <dgm:prSet presAssocID="{9C6023D1-166E-49D7-9399-ACB12EA964D5}" presName="ChildComposite" presStyleCnt="0"/>
      <dgm:spPr/>
    </dgm:pt>
    <dgm:pt modelId="{42F50D93-990A-48BF-80D8-3A8F01CAA0A0}" type="pres">
      <dgm:prSet presAssocID="{9C6023D1-166E-49D7-9399-ACB12EA964D5}" presName="Child" presStyleLbl="node1" presStyleIdx="0" presStyleCnt="0">
        <dgm:presLayoutVars>
          <dgm:chMax val="0"/>
          <dgm:chPref val="0"/>
          <dgm:bulletEnabled val="1"/>
        </dgm:presLayoutVars>
      </dgm:prSet>
      <dgm:spPr/>
    </dgm:pt>
    <dgm:pt modelId="{E254B7C7-A162-450A-9777-22342F293F19}" type="pres">
      <dgm:prSet presAssocID="{9C6023D1-166E-49D7-9399-ACB12EA964D5}" presName="Parent" presStyleLbl="revTx" presStyleIdx="3" presStyleCnt="6">
        <dgm:presLayoutVars>
          <dgm:chMax val="1"/>
          <dgm:chPref val="0"/>
          <dgm:bulletEnabled val="1"/>
        </dgm:presLayoutVars>
      </dgm:prSet>
      <dgm:spPr/>
    </dgm:pt>
    <dgm:pt modelId="{56668D27-9E19-4B47-8370-65FB03A85DE8}" type="pres">
      <dgm:prSet presAssocID="{216F68CD-6FAA-4178-B9BC-BE0722CEBB89}" presName="sibTrans" presStyleCnt="0"/>
      <dgm:spPr/>
    </dgm:pt>
    <dgm:pt modelId="{47B13ED4-69B0-41C6-9108-CAA88106501C}" type="pres">
      <dgm:prSet presAssocID="{DC819E62-5DC5-4BD1-A699-6CFE006798F8}" presName="composite" presStyleCnt="0">
        <dgm:presLayoutVars>
          <dgm:chMax val="1"/>
          <dgm:chPref val="1"/>
        </dgm:presLayoutVars>
      </dgm:prSet>
      <dgm:spPr/>
    </dgm:pt>
    <dgm:pt modelId="{1CB2EB21-DDE4-47D7-A21F-C6601F7C5D06}" type="pres">
      <dgm:prSet presAssocID="{DC819E62-5DC5-4BD1-A699-6CFE006798F8}" presName="Accent" presStyleLbl="trAlignAcc1" presStyleIdx="4" presStyleCnt="6">
        <dgm:presLayoutVars>
          <dgm:chMax val="0"/>
          <dgm:chPref val="0"/>
        </dgm:presLayoutVars>
      </dgm:prSet>
      <dgm:spPr/>
    </dgm:pt>
    <dgm:pt modelId="{9503DA19-754C-4FD9-99F7-571B4CF2F6CD}" type="pres">
      <dgm:prSet presAssocID="{DC819E62-5DC5-4BD1-A699-6CFE006798F8}" presName="Image" presStyleLbl="alignImgPlace1" presStyleIdx="4" presStyleCnt="6" custScaleY="83013">
        <dgm:presLayoutVars>
          <dgm:chMax val="0"/>
          <dgm:chPref val="0"/>
        </dgm:presLayoutVars>
      </dgm:prSet>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A2949747-B39C-4D59-AE6B-FFB030764368}" type="pres">
      <dgm:prSet presAssocID="{DC819E62-5DC5-4BD1-A699-6CFE006798F8}" presName="ChildComposite" presStyleCnt="0"/>
      <dgm:spPr/>
    </dgm:pt>
    <dgm:pt modelId="{3341173D-BEB0-40E1-8D99-630CC7E427CB}" type="pres">
      <dgm:prSet presAssocID="{DC819E62-5DC5-4BD1-A699-6CFE006798F8}" presName="Child" presStyleLbl="node1" presStyleIdx="0" presStyleCnt="0">
        <dgm:presLayoutVars>
          <dgm:chMax val="0"/>
          <dgm:chPref val="0"/>
          <dgm:bulletEnabled val="1"/>
        </dgm:presLayoutVars>
      </dgm:prSet>
      <dgm:spPr/>
    </dgm:pt>
    <dgm:pt modelId="{1706B5BF-36C1-46B2-8DA3-16E5A6847E13}" type="pres">
      <dgm:prSet presAssocID="{DC819E62-5DC5-4BD1-A699-6CFE006798F8}" presName="Parent" presStyleLbl="revTx" presStyleIdx="4" presStyleCnt="6">
        <dgm:presLayoutVars>
          <dgm:chMax val="1"/>
          <dgm:chPref val="0"/>
          <dgm:bulletEnabled val="1"/>
        </dgm:presLayoutVars>
      </dgm:prSet>
      <dgm:spPr/>
    </dgm:pt>
    <dgm:pt modelId="{F3DEAE43-1F51-4F5C-B172-D4C56DDBF8B5}" type="pres">
      <dgm:prSet presAssocID="{8F07CF16-92B1-4348-99E7-36468A6C8794}" presName="sibTrans" presStyleCnt="0"/>
      <dgm:spPr/>
    </dgm:pt>
    <dgm:pt modelId="{1E47D9BA-DDBC-4AD8-9C03-437E49966FA6}" type="pres">
      <dgm:prSet presAssocID="{95CA7B65-CA53-4DE7-BDB7-E6B80C56899C}" presName="composite" presStyleCnt="0">
        <dgm:presLayoutVars>
          <dgm:chMax val="1"/>
          <dgm:chPref val="1"/>
        </dgm:presLayoutVars>
      </dgm:prSet>
      <dgm:spPr/>
    </dgm:pt>
    <dgm:pt modelId="{31228A63-B5F6-446F-B11C-66D69E6EC22C}" type="pres">
      <dgm:prSet presAssocID="{95CA7B65-CA53-4DE7-BDB7-E6B80C56899C}" presName="Accent" presStyleLbl="trAlignAcc1" presStyleIdx="5" presStyleCnt="6">
        <dgm:presLayoutVars>
          <dgm:chMax val="0"/>
          <dgm:chPref val="0"/>
        </dgm:presLayoutVars>
      </dgm:prSet>
      <dgm:spPr/>
    </dgm:pt>
    <dgm:pt modelId="{E8EECBD0-D5A2-44F7-8BA8-F54D8DC51238}" type="pres">
      <dgm:prSet presAssocID="{95CA7B65-CA53-4DE7-BDB7-E6B80C56899C}" presName="Image" presStyleLbl="alignImgPlace1" presStyleIdx="5" presStyleCnt="6">
        <dgm:presLayoutVars>
          <dgm:chMax val="0"/>
          <dgm:chPref val="0"/>
        </dgm:presLayoutVars>
      </dgm:prSet>
      <dgm:spPr>
        <a:blipFill rotWithShape="1">
          <a:blip xmlns:r="http://schemas.openxmlformats.org/officeDocument/2006/relationships" r:embed="rId6"/>
          <a:stretch>
            <a:fillRect/>
          </a:stretch>
        </a:blipFill>
      </dgm:spPr>
    </dgm:pt>
    <dgm:pt modelId="{8FE3CE7C-CE72-42C4-89C3-9A7E5893415A}" type="pres">
      <dgm:prSet presAssocID="{95CA7B65-CA53-4DE7-BDB7-E6B80C56899C}" presName="ChildComposite" presStyleCnt="0"/>
      <dgm:spPr/>
    </dgm:pt>
    <dgm:pt modelId="{12F3C799-2C1F-48C4-A21C-6277C5FC203D}" type="pres">
      <dgm:prSet presAssocID="{95CA7B65-CA53-4DE7-BDB7-E6B80C56899C}" presName="Child" presStyleLbl="node1" presStyleIdx="0" presStyleCnt="0">
        <dgm:presLayoutVars>
          <dgm:chMax val="0"/>
          <dgm:chPref val="0"/>
          <dgm:bulletEnabled val="1"/>
        </dgm:presLayoutVars>
      </dgm:prSet>
      <dgm:spPr/>
    </dgm:pt>
    <dgm:pt modelId="{E305F629-0823-47EC-AFBE-99613EB55972}" type="pres">
      <dgm:prSet presAssocID="{95CA7B65-CA53-4DE7-BDB7-E6B80C56899C}" presName="Parent" presStyleLbl="revTx" presStyleIdx="5" presStyleCnt="6">
        <dgm:presLayoutVars>
          <dgm:chMax val="1"/>
          <dgm:chPref val="0"/>
          <dgm:bulletEnabled val="1"/>
        </dgm:presLayoutVars>
      </dgm:prSet>
      <dgm:spPr/>
    </dgm:pt>
  </dgm:ptLst>
  <dgm:cxnLst>
    <dgm:cxn modelId="{43340312-A2DC-4598-ABB9-0CEF9E702C92}" type="presOf" srcId="{344CC777-F36D-44F0-A85B-32AEF347895C}" destId="{FF610D15-8EA0-4E76-816A-FDBDD48A624C}" srcOrd="0" destOrd="0" presId="urn:microsoft.com/office/officeart/2008/layout/CaptionedPictures"/>
    <dgm:cxn modelId="{5B6FCE5B-4856-4898-9723-10FA986B6216}" type="presOf" srcId="{DC819E62-5DC5-4BD1-A699-6CFE006798F8}" destId="{1706B5BF-36C1-46B2-8DA3-16E5A6847E13}" srcOrd="0" destOrd="0" presId="urn:microsoft.com/office/officeart/2008/layout/CaptionedPictures"/>
    <dgm:cxn modelId="{979E8ED9-605A-45C1-8DE3-5697B533C537}" type="presOf" srcId="{9C6023D1-166E-49D7-9399-ACB12EA964D5}" destId="{E254B7C7-A162-450A-9777-22342F293F19}" srcOrd="0" destOrd="0" presId="urn:microsoft.com/office/officeart/2008/layout/CaptionedPictures"/>
    <dgm:cxn modelId="{E1774C5F-27AF-4918-A410-FB31015A7AEA}" srcId="{0B171A3B-5366-434B-9A67-38EDD8E0FC32}" destId="{DC819E62-5DC5-4BD1-A699-6CFE006798F8}" srcOrd="4" destOrd="0" parTransId="{0C512F4A-6D4C-4F52-A0A6-BED7C1570489}" sibTransId="{8F07CF16-92B1-4348-99E7-36468A6C8794}"/>
    <dgm:cxn modelId="{2909C59A-8BCE-4BA0-A020-65B654AB5748}" type="presOf" srcId="{95CA7B65-CA53-4DE7-BDB7-E6B80C56899C}" destId="{E305F629-0823-47EC-AFBE-99613EB55972}" srcOrd="0" destOrd="0" presId="urn:microsoft.com/office/officeart/2008/layout/CaptionedPictures"/>
    <dgm:cxn modelId="{E2F4D3BF-4BDB-41AA-AB79-E14D1FA40584}" srcId="{0B171A3B-5366-434B-9A67-38EDD8E0FC32}" destId="{8B7D397A-FD67-4141-B282-D139E45C8E55}" srcOrd="2" destOrd="0" parTransId="{40DA5242-D7B2-454D-AB19-82E787F545B1}" sibTransId="{107863D2-F0F9-4258-AC6C-8D6E2752E7DB}"/>
    <dgm:cxn modelId="{B84259AE-1D86-41E1-B018-BA27F1718DCF}" srcId="{0B171A3B-5366-434B-9A67-38EDD8E0FC32}" destId="{9C6023D1-166E-49D7-9399-ACB12EA964D5}" srcOrd="3" destOrd="0" parTransId="{F67448A1-7CE2-4D6A-AE3A-5F2E851A413C}" sibTransId="{216F68CD-6FAA-4178-B9BC-BE0722CEBB89}"/>
    <dgm:cxn modelId="{B49C02BA-9F71-4BF5-B248-3FC687216EBF}" type="presOf" srcId="{8B7D397A-FD67-4141-B282-D139E45C8E55}" destId="{18672A40-BC94-4204-9833-5A1904CD9211}" srcOrd="0" destOrd="0" presId="urn:microsoft.com/office/officeart/2008/layout/CaptionedPictures"/>
    <dgm:cxn modelId="{2D538910-85EA-4B4D-AE3D-EC0D3BC7243F}" srcId="{0B171A3B-5366-434B-9A67-38EDD8E0FC32}" destId="{344CC777-F36D-44F0-A85B-32AEF347895C}" srcOrd="0" destOrd="0" parTransId="{259E79B3-48B1-4E49-B404-93D9CEBCB896}" sibTransId="{9527611E-F8F1-4E4A-BE8E-2917F1CF1B2E}"/>
    <dgm:cxn modelId="{A6D1CA33-B1DF-4DBA-88F9-82C2776CB932}" srcId="{0B171A3B-5366-434B-9A67-38EDD8E0FC32}" destId="{95CA7B65-CA53-4DE7-BDB7-E6B80C56899C}" srcOrd="5" destOrd="0" parTransId="{7446EFCE-9D52-4534-97D0-0F41CE77B751}" sibTransId="{240B65FD-EA83-43BC-8605-74A74C4219F0}"/>
    <dgm:cxn modelId="{ABDB0FFB-84E4-4F15-B064-229F88CA2698}" srcId="{0B171A3B-5366-434B-9A67-38EDD8E0FC32}" destId="{062EB4A3-C0AA-499B-9D6E-F6B5F5601ECE}" srcOrd="1" destOrd="0" parTransId="{02C835B1-76CF-48E4-A233-4FDD0D034B64}" sibTransId="{4ABE97DE-1006-4EC4-856C-E8B5ABDB90A6}"/>
    <dgm:cxn modelId="{D1E648B3-EDEE-4BFE-9743-850BB9F65EBC}" type="presOf" srcId="{062EB4A3-C0AA-499B-9D6E-F6B5F5601ECE}" destId="{E9F06033-D4D0-4DD1-B330-22B2A187D06A}" srcOrd="0" destOrd="0" presId="urn:microsoft.com/office/officeart/2008/layout/CaptionedPictures"/>
    <dgm:cxn modelId="{A2CD21D0-6872-4257-B772-6BD446C21E4E}" type="presOf" srcId="{0B171A3B-5366-434B-9A67-38EDD8E0FC32}" destId="{0172249E-81B0-43FD-BCDF-F0C00A02A139}" srcOrd="0" destOrd="0" presId="urn:microsoft.com/office/officeart/2008/layout/CaptionedPictures"/>
    <dgm:cxn modelId="{01B17A10-DE15-4780-BC9A-DF963402CE0A}" type="presParOf" srcId="{0172249E-81B0-43FD-BCDF-F0C00A02A139}" destId="{D10080ED-8201-4D6B-9CD1-2451AC7AE7B6}" srcOrd="0" destOrd="0" presId="urn:microsoft.com/office/officeart/2008/layout/CaptionedPictures"/>
    <dgm:cxn modelId="{443CB443-6079-4977-AEE1-D8D3D01646B2}" type="presParOf" srcId="{D10080ED-8201-4D6B-9CD1-2451AC7AE7B6}" destId="{7E35ED55-E0F5-43D6-A768-3E69388D6748}" srcOrd="0" destOrd="0" presId="urn:microsoft.com/office/officeart/2008/layout/CaptionedPictures"/>
    <dgm:cxn modelId="{8AAB996C-A7D9-44F0-BEF1-65A0BF8D76DA}" type="presParOf" srcId="{D10080ED-8201-4D6B-9CD1-2451AC7AE7B6}" destId="{0C38846C-1E35-49C0-B7B7-6E3307245743}" srcOrd="1" destOrd="0" presId="urn:microsoft.com/office/officeart/2008/layout/CaptionedPictures"/>
    <dgm:cxn modelId="{7300F0B2-CA5D-4EFF-AD87-53F5DF8E45F4}" type="presParOf" srcId="{D10080ED-8201-4D6B-9CD1-2451AC7AE7B6}" destId="{E1F49BA5-B896-465D-A76B-E257B55F6DC9}" srcOrd="2" destOrd="0" presId="urn:microsoft.com/office/officeart/2008/layout/CaptionedPictures"/>
    <dgm:cxn modelId="{8AC652C8-629D-4E27-B560-52DBB1BD9ADB}" type="presParOf" srcId="{E1F49BA5-B896-465D-A76B-E257B55F6DC9}" destId="{C203414D-E8ED-4CD3-99F2-05A2434DD25F}" srcOrd="0" destOrd="0" presId="urn:microsoft.com/office/officeart/2008/layout/CaptionedPictures"/>
    <dgm:cxn modelId="{19293A81-4C1E-42BE-945C-CD40F5BC0610}" type="presParOf" srcId="{E1F49BA5-B896-465D-A76B-E257B55F6DC9}" destId="{FF610D15-8EA0-4E76-816A-FDBDD48A624C}" srcOrd="1" destOrd="0" presId="urn:microsoft.com/office/officeart/2008/layout/CaptionedPictures"/>
    <dgm:cxn modelId="{C247D6EA-842E-4306-BC9F-B9836E182762}" type="presParOf" srcId="{0172249E-81B0-43FD-BCDF-F0C00A02A139}" destId="{E94F3C81-8B04-492F-87DD-2753195A1AA2}" srcOrd="1" destOrd="0" presId="urn:microsoft.com/office/officeart/2008/layout/CaptionedPictures"/>
    <dgm:cxn modelId="{63EF7865-7AC8-4AE1-998F-E2C8A78837C9}" type="presParOf" srcId="{0172249E-81B0-43FD-BCDF-F0C00A02A139}" destId="{909F109F-8BF2-4E55-96A8-7F19C9F6BDEF}" srcOrd="2" destOrd="0" presId="urn:microsoft.com/office/officeart/2008/layout/CaptionedPictures"/>
    <dgm:cxn modelId="{5344F41E-E21E-4B9E-8E57-1466EE6015AA}" type="presParOf" srcId="{909F109F-8BF2-4E55-96A8-7F19C9F6BDEF}" destId="{2E7B5109-2481-4603-948A-8D10CD09A6D7}" srcOrd="0" destOrd="0" presId="urn:microsoft.com/office/officeart/2008/layout/CaptionedPictures"/>
    <dgm:cxn modelId="{9F0F2A6D-A8F9-49C5-80B1-2A2398069DFF}" type="presParOf" srcId="{909F109F-8BF2-4E55-96A8-7F19C9F6BDEF}" destId="{FF48285C-ED4D-40DD-9C4E-3881BD3DDA8B}" srcOrd="1" destOrd="0" presId="urn:microsoft.com/office/officeart/2008/layout/CaptionedPictures"/>
    <dgm:cxn modelId="{87C3B5E4-87BB-420B-AB3C-975BA816D3D1}" type="presParOf" srcId="{909F109F-8BF2-4E55-96A8-7F19C9F6BDEF}" destId="{4E29E5BC-E18D-41FC-8C3B-C4FF3D6E3183}" srcOrd="2" destOrd="0" presId="urn:microsoft.com/office/officeart/2008/layout/CaptionedPictures"/>
    <dgm:cxn modelId="{D264D035-7370-4F6A-B34F-651849DA089B}" type="presParOf" srcId="{4E29E5BC-E18D-41FC-8C3B-C4FF3D6E3183}" destId="{8F692B3E-F5B8-4D0A-9A33-A8CA300BA5D4}" srcOrd="0" destOrd="0" presId="urn:microsoft.com/office/officeart/2008/layout/CaptionedPictures"/>
    <dgm:cxn modelId="{E624C4B1-8505-4968-9F0C-07A6C3925BFC}" type="presParOf" srcId="{4E29E5BC-E18D-41FC-8C3B-C4FF3D6E3183}" destId="{E9F06033-D4D0-4DD1-B330-22B2A187D06A}" srcOrd="1" destOrd="0" presId="urn:microsoft.com/office/officeart/2008/layout/CaptionedPictures"/>
    <dgm:cxn modelId="{B62A1AC5-CDDB-4068-AF6C-1DE29B4F304B}" type="presParOf" srcId="{0172249E-81B0-43FD-BCDF-F0C00A02A139}" destId="{B8412269-A754-45BF-969B-9277D783B102}" srcOrd="3" destOrd="0" presId="urn:microsoft.com/office/officeart/2008/layout/CaptionedPictures"/>
    <dgm:cxn modelId="{36EAAA01-F64B-4289-A53F-DF887698FC88}" type="presParOf" srcId="{0172249E-81B0-43FD-BCDF-F0C00A02A139}" destId="{29481A17-E88D-45DA-A409-833FE8826372}" srcOrd="4" destOrd="0" presId="urn:microsoft.com/office/officeart/2008/layout/CaptionedPictures"/>
    <dgm:cxn modelId="{A4036E0F-855E-423A-A205-A9BEE4E42A83}" type="presParOf" srcId="{29481A17-E88D-45DA-A409-833FE8826372}" destId="{85A8A44B-960A-45A0-8A21-452A3B4D2B9B}" srcOrd="0" destOrd="0" presId="urn:microsoft.com/office/officeart/2008/layout/CaptionedPictures"/>
    <dgm:cxn modelId="{C49F50B9-ABB0-42AF-8D63-2C67F9ED5DCF}" type="presParOf" srcId="{29481A17-E88D-45DA-A409-833FE8826372}" destId="{E69D0BD5-9C7A-46EE-B536-09AA07E1DA5D}" srcOrd="1" destOrd="0" presId="urn:microsoft.com/office/officeart/2008/layout/CaptionedPictures"/>
    <dgm:cxn modelId="{7924DD8C-75C6-44F8-83AE-658ED29A72F3}" type="presParOf" srcId="{29481A17-E88D-45DA-A409-833FE8826372}" destId="{78304E63-B2A0-4F9C-88AC-C694A22DDC98}" srcOrd="2" destOrd="0" presId="urn:microsoft.com/office/officeart/2008/layout/CaptionedPictures"/>
    <dgm:cxn modelId="{9915D747-F6A6-4BC0-BF83-0AAB12FFC4E9}" type="presParOf" srcId="{78304E63-B2A0-4F9C-88AC-C694A22DDC98}" destId="{26507C7C-EDCC-423B-865F-7CA363645C7B}" srcOrd="0" destOrd="0" presId="urn:microsoft.com/office/officeart/2008/layout/CaptionedPictures"/>
    <dgm:cxn modelId="{A010756B-BE34-4F51-85D9-70127DB7376D}" type="presParOf" srcId="{78304E63-B2A0-4F9C-88AC-C694A22DDC98}" destId="{18672A40-BC94-4204-9833-5A1904CD9211}" srcOrd="1" destOrd="0" presId="urn:microsoft.com/office/officeart/2008/layout/CaptionedPictures"/>
    <dgm:cxn modelId="{73A65DC0-C979-49CC-9F9E-C2924DED13C7}" type="presParOf" srcId="{0172249E-81B0-43FD-BCDF-F0C00A02A139}" destId="{79FFD7F2-B9E4-42E6-B366-D8836B07A2AE}" srcOrd="5" destOrd="0" presId="urn:microsoft.com/office/officeart/2008/layout/CaptionedPictures"/>
    <dgm:cxn modelId="{4B1864B0-FC0D-4D83-9B50-B0C540F2782D}" type="presParOf" srcId="{0172249E-81B0-43FD-BCDF-F0C00A02A139}" destId="{775E8100-932F-4CA7-9CA3-78AFA4761291}" srcOrd="6" destOrd="0" presId="urn:microsoft.com/office/officeart/2008/layout/CaptionedPictures"/>
    <dgm:cxn modelId="{B08C22B9-CB3D-4788-BC9F-90454298237F}" type="presParOf" srcId="{775E8100-932F-4CA7-9CA3-78AFA4761291}" destId="{C88354D3-C700-46EF-BEA1-9125D0EE4C18}" srcOrd="0" destOrd="0" presId="urn:microsoft.com/office/officeart/2008/layout/CaptionedPictures"/>
    <dgm:cxn modelId="{9AED27E9-ABD2-4E79-A557-7E2A5D7F9787}" type="presParOf" srcId="{775E8100-932F-4CA7-9CA3-78AFA4761291}" destId="{220273A2-5AB8-4B1E-BB7F-71EFE1FB23A0}" srcOrd="1" destOrd="0" presId="urn:microsoft.com/office/officeart/2008/layout/CaptionedPictures"/>
    <dgm:cxn modelId="{BDF80253-1515-4655-B503-D59A0E05B0F8}" type="presParOf" srcId="{775E8100-932F-4CA7-9CA3-78AFA4761291}" destId="{31151E22-0AA9-4A78-AC44-E74EA8440048}" srcOrd="2" destOrd="0" presId="urn:microsoft.com/office/officeart/2008/layout/CaptionedPictures"/>
    <dgm:cxn modelId="{BA7E782F-CDED-46F9-A926-E3F1FF8D6FBB}" type="presParOf" srcId="{31151E22-0AA9-4A78-AC44-E74EA8440048}" destId="{42F50D93-990A-48BF-80D8-3A8F01CAA0A0}" srcOrd="0" destOrd="0" presId="urn:microsoft.com/office/officeart/2008/layout/CaptionedPictures"/>
    <dgm:cxn modelId="{685C5A0A-33A9-43FB-B716-28FAF964DBC5}" type="presParOf" srcId="{31151E22-0AA9-4A78-AC44-E74EA8440048}" destId="{E254B7C7-A162-450A-9777-22342F293F19}" srcOrd="1" destOrd="0" presId="urn:microsoft.com/office/officeart/2008/layout/CaptionedPictures"/>
    <dgm:cxn modelId="{EC877E37-AFE2-44C4-B90E-D9F7F3D74410}" type="presParOf" srcId="{0172249E-81B0-43FD-BCDF-F0C00A02A139}" destId="{56668D27-9E19-4B47-8370-65FB03A85DE8}" srcOrd="7" destOrd="0" presId="urn:microsoft.com/office/officeart/2008/layout/CaptionedPictures"/>
    <dgm:cxn modelId="{E18DE1FA-8E9B-48BE-9D6E-E1F1396A379E}" type="presParOf" srcId="{0172249E-81B0-43FD-BCDF-F0C00A02A139}" destId="{47B13ED4-69B0-41C6-9108-CAA88106501C}" srcOrd="8" destOrd="0" presId="urn:microsoft.com/office/officeart/2008/layout/CaptionedPictures"/>
    <dgm:cxn modelId="{96B17475-CC26-484F-A450-25D25E8C8EFA}" type="presParOf" srcId="{47B13ED4-69B0-41C6-9108-CAA88106501C}" destId="{1CB2EB21-DDE4-47D7-A21F-C6601F7C5D06}" srcOrd="0" destOrd="0" presId="urn:microsoft.com/office/officeart/2008/layout/CaptionedPictures"/>
    <dgm:cxn modelId="{A240B015-52FB-43E9-B9C1-1F712C273F72}" type="presParOf" srcId="{47B13ED4-69B0-41C6-9108-CAA88106501C}" destId="{9503DA19-754C-4FD9-99F7-571B4CF2F6CD}" srcOrd="1" destOrd="0" presId="urn:microsoft.com/office/officeart/2008/layout/CaptionedPictures"/>
    <dgm:cxn modelId="{A3657D8D-F6E7-48AB-8777-FA125D9B2D18}" type="presParOf" srcId="{47B13ED4-69B0-41C6-9108-CAA88106501C}" destId="{A2949747-B39C-4D59-AE6B-FFB030764368}" srcOrd="2" destOrd="0" presId="urn:microsoft.com/office/officeart/2008/layout/CaptionedPictures"/>
    <dgm:cxn modelId="{132E6632-11F1-445F-BD60-677A24237A25}" type="presParOf" srcId="{A2949747-B39C-4D59-AE6B-FFB030764368}" destId="{3341173D-BEB0-40E1-8D99-630CC7E427CB}" srcOrd="0" destOrd="0" presId="urn:microsoft.com/office/officeart/2008/layout/CaptionedPictures"/>
    <dgm:cxn modelId="{3108E021-53B2-4B8C-9946-36E2C00E4F0F}" type="presParOf" srcId="{A2949747-B39C-4D59-AE6B-FFB030764368}" destId="{1706B5BF-36C1-46B2-8DA3-16E5A6847E13}" srcOrd="1" destOrd="0" presId="urn:microsoft.com/office/officeart/2008/layout/CaptionedPictures"/>
    <dgm:cxn modelId="{02EDC0BE-4176-4DDF-8059-DD17CD06A39A}" type="presParOf" srcId="{0172249E-81B0-43FD-BCDF-F0C00A02A139}" destId="{F3DEAE43-1F51-4F5C-B172-D4C56DDBF8B5}" srcOrd="9" destOrd="0" presId="urn:microsoft.com/office/officeart/2008/layout/CaptionedPictures"/>
    <dgm:cxn modelId="{2A997464-2B5C-4CAC-8D00-84CD0291DF16}" type="presParOf" srcId="{0172249E-81B0-43FD-BCDF-F0C00A02A139}" destId="{1E47D9BA-DDBC-4AD8-9C03-437E49966FA6}" srcOrd="10" destOrd="0" presId="urn:microsoft.com/office/officeart/2008/layout/CaptionedPictures"/>
    <dgm:cxn modelId="{C62007C2-D439-4F22-94E6-20E7F0B19321}" type="presParOf" srcId="{1E47D9BA-DDBC-4AD8-9C03-437E49966FA6}" destId="{31228A63-B5F6-446F-B11C-66D69E6EC22C}" srcOrd="0" destOrd="0" presId="urn:microsoft.com/office/officeart/2008/layout/CaptionedPictures"/>
    <dgm:cxn modelId="{E2A328CA-47EC-415D-8F70-A15A825CE905}" type="presParOf" srcId="{1E47D9BA-DDBC-4AD8-9C03-437E49966FA6}" destId="{E8EECBD0-D5A2-44F7-8BA8-F54D8DC51238}" srcOrd="1" destOrd="0" presId="urn:microsoft.com/office/officeart/2008/layout/CaptionedPictures"/>
    <dgm:cxn modelId="{72197510-01D9-4B62-8AA9-9BD05C5052C4}" type="presParOf" srcId="{1E47D9BA-DDBC-4AD8-9C03-437E49966FA6}" destId="{8FE3CE7C-CE72-42C4-89C3-9A7E5893415A}" srcOrd="2" destOrd="0" presId="urn:microsoft.com/office/officeart/2008/layout/CaptionedPictures"/>
    <dgm:cxn modelId="{2FAD0B4C-FEF0-4134-BE2A-D8977AF6E95E}" type="presParOf" srcId="{8FE3CE7C-CE72-42C4-89C3-9A7E5893415A}" destId="{12F3C799-2C1F-48C4-A21C-6277C5FC203D}" srcOrd="0" destOrd="0" presId="urn:microsoft.com/office/officeart/2008/layout/CaptionedPictures"/>
    <dgm:cxn modelId="{1420BC40-0F81-4E0F-B0C0-E1766B123815}" type="presParOf" srcId="{8FE3CE7C-CE72-42C4-89C3-9A7E5893415A}" destId="{E305F629-0823-47EC-AFBE-99613EB559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F03F32-EB65-4392-9731-0D14BBA9270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A5FE1B0-AF62-4AAE-9CE7-0A350D80DB19}">
      <dgm:prSet phldrT="[Text]"/>
      <dgm:spPr/>
      <dgm:t>
        <a:bodyPr/>
        <a:lstStyle/>
        <a:p>
          <a:pPr>
            <a:buFont typeface="Arial" panose="020B0604020202020204" pitchFamily="34" charset="0"/>
            <a:buChar char="•"/>
          </a:pPr>
          <a:r>
            <a:rPr lang="en-US" dirty="0"/>
            <a:t>No Swiss Challenge (REF: </a:t>
          </a:r>
          <a:r>
            <a:rPr lang="en-US" dirty="0">
              <a:hlinkClick xmlns:r="http://schemas.openxmlformats.org/officeDocument/2006/relationships" r:id="rId1"/>
            </a:rPr>
            <a:t>ML5/P2</a:t>
          </a:r>
          <a:r>
            <a:rPr lang="en-US" dirty="0"/>
            <a:t>)</a:t>
          </a:r>
        </a:p>
      </dgm:t>
    </dgm:pt>
    <dgm:pt modelId="{CF98D02A-D2BE-4268-8406-6C5D781EF860}" type="parTrans" cxnId="{93F92DAA-7D6D-4026-911C-E38E0C33A0B1}">
      <dgm:prSet/>
      <dgm:spPr/>
      <dgm:t>
        <a:bodyPr/>
        <a:lstStyle/>
        <a:p>
          <a:endParaRPr lang="en-US"/>
        </a:p>
      </dgm:t>
    </dgm:pt>
    <dgm:pt modelId="{8B26655A-16A9-4DE5-BB91-1E8B7CA6283D}" type="sibTrans" cxnId="{93F92DAA-7D6D-4026-911C-E38E0C33A0B1}">
      <dgm:prSet/>
      <dgm:spPr/>
      <dgm:t>
        <a:bodyPr/>
        <a:lstStyle/>
        <a:p>
          <a:endParaRPr lang="en-US"/>
        </a:p>
      </dgm:t>
    </dgm:pt>
    <dgm:pt modelId="{C2DD0B6F-D70F-49F8-9B69-E8D5D57E53FE}">
      <dgm:prSet/>
      <dgm:spPr/>
      <dgm:t>
        <a:bodyPr/>
        <a:lstStyle/>
        <a:p>
          <a:pPr>
            <a:buFont typeface="Arial" panose="020B0604020202020204" pitchFamily="34" charset="0"/>
            <a:buChar char="•"/>
          </a:pPr>
          <a:r>
            <a:rPr lang="en-US" dirty="0"/>
            <a:t>avoid them, because information asymmetries and lack of transparency.</a:t>
          </a:r>
        </a:p>
      </dgm:t>
    </dgm:pt>
    <dgm:pt modelId="{C9968FBF-AA95-4CBF-A90F-B3F7DDAF0361}" type="parTrans" cxnId="{5470E49A-9FF1-444B-9936-A079B20DEC44}">
      <dgm:prSet/>
      <dgm:spPr/>
      <dgm:t>
        <a:bodyPr/>
        <a:lstStyle/>
        <a:p>
          <a:endParaRPr lang="en-US"/>
        </a:p>
      </dgm:t>
    </dgm:pt>
    <dgm:pt modelId="{2E157311-EEDB-4028-80A1-0AD7D6F48724}" type="sibTrans" cxnId="{5470E49A-9FF1-444B-9936-A079B20DEC44}">
      <dgm:prSet/>
      <dgm:spPr/>
      <dgm:t>
        <a:bodyPr/>
        <a:lstStyle/>
        <a:p>
          <a:endParaRPr lang="en-US"/>
        </a:p>
      </dgm:t>
    </dgm:pt>
    <dgm:pt modelId="{8EAC4496-3E4F-41D9-9B3B-687C26D2EE2A}">
      <dgm:prSet phldrT="[Text]"/>
      <dgm:spPr/>
      <dgm:t>
        <a:bodyPr/>
        <a:lstStyle/>
        <a:p>
          <a:r>
            <a:rPr lang="en-US"/>
            <a:t>Witch hunting of bureaucrates</a:t>
          </a:r>
          <a:endParaRPr lang="en-US" dirty="0"/>
        </a:p>
      </dgm:t>
    </dgm:pt>
    <dgm:pt modelId="{DB9BF5C7-43D5-4514-82D5-F8D1BA839ADF}" type="parTrans" cxnId="{C6C283EA-57F8-4686-B088-4CF6A3993A3A}">
      <dgm:prSet/>
      <dgm:spPr/>
      <dgm:t>
        <a:bodyPr/>
        <a:lstStyle/>
        <a:p>
          <a:endParaRPr lang="en-US"/>
        </a:p>
      </dgm:t>
    </dgm:pt>
    <dgm:pt modelId="{60C2197F-B3A2-466D-AB96-7C9F451B4F6C}" type="sibTrans" cxnId="{C6C283EA-57F8-4686-B088-4CF6A3993A3A}">
      <dgm:prSet/>
      <dgm:spPr/>
      <dgm:t>
        <a:bodyPr/>
        <a:lstStyle/>
        <a:p>
          <a:endParaRPr lang="en-US"/>
        </a:p>
      </dgm:t>
    </dgm:pt>
    <dgm:pt modelId="{358E3C99-19F6-4B33-BFBD-421163D418AB}">
      <dgm:prSet phldrT="[Text]"/>
      <dgm:spPr/>
      <dgm:t>
        <a:bodyPr/>
        <a:lstStyle/>
        <a:p>
          <a:r>
            <a:rPr lang="en-US" dirty="0"/>
            <a:t>amend the Prevention of Corruption Act, 1988 which does not distinguish between genuine errors in decision-making vs. corrupt practice.</a:t>
          </a:r>
        </a:p>
      </dgm:t>
    </dgm:pt>
    <dgm:pt modelId="{65D0AD23-B4DE-4DF0-84D9-0FE8BB7F0110}" type="parTrans" cxnId="{4860019C-2B18-4D76-A441-2452FCBE4C13}">
      <dgm:prSet/>
      <dgm:spPr/>
      <dgm:t>
        <a:bodyPr/>
        <a:lstStyle/>
        <a:p>
          <a:endParaRPr lang="en-US"/>
        </a:p>
      </dgm:t>
    </dgm:pt>
    <dgm:pt modelId="{E7ED028D-51F7-4294-8304-0AEFCB45283C}" type="sibTrans" cxnId="{4860019C-2B18-4D76-A441-2452FCBE4C13}">
      <dgm:prSet/>
      <dgm:spPr/>
      <dgm:t>
        <a:bodyPr/>
        <a:lstStyle/>
        <a:p>
          <a:endParaRPr lang="en-US"/>
        </a:p>
      </dgm:t>
    </dgm:pt>
    <dgm:pt modelId="{A5DE94E2-C21E-4A24-955A-D86B8A7D5221}">
      <dgm:prSet phldrT="[Text]"/>
      <dgm:spPr/>
      <dgm:t>
        <a:bodyPr/>
        <a:lstStyle/>
        <a:p>
          <a:r>
            <a:rPr lang="en-US" dirty="0"/>
            <a:t>“Obsolescing Bargain”</a:t>
          </a:r>
        </a:p>
      </dgm:t>
    </dgm:pt>
    <dgm:pt modelId="{1B5A7DFD-D0CB-487A-9C94-42700A74EED7}" type="parTrans" cxnId="{CD0D2488-7D8F-4D92-98AB-BD5F67907827}">
      <dgm:prSet/>
      <dgm:spPr/>
      <dgm:t>
        <a:bodyPr/>
        <a:lstStyle/>
        <a:p>
          <a:endParaRPr lang="en-US"/>
        </a:p>
      </dgm:t>
    </dgm:pt>
    <dgm:pt modelId="{A147D42B-83E3-4E94-B257-C2D77A5AEC56}" type="sibTrans" cxnId="{CD0D2488-7D8F-4D92-98AB-BD5F67907827}">
      <dgm:prSet/>
      <dgm:spPr/>
      <dgm:t>
        <a:bodyPr/>
        <a:lstStyle/>
        <a:p>
          <a:endParaRPr lang="en-US"/>
        </a:p>
      </dgm:t>
    </dgm:pt>
    <dgm:pt modelId="{E535F889-1635-4C8A-9C25-BC1EB19E666C}">
      <dgm:prSet/>
      <dgm:spPr/>
      <dgm:t>
        <a:bodyPr/>
        <a:lstStyle/>
        <a:p>
          <a:r>
            <a:rPr lang="en-US" dirty="0"/>
            <a:t>The loss of bargaining power over time by private player in PPPs</a:t>
          </a:r>
        </a:p>
      </dgm:t>
    </dgm:pt>
    <dgm:pt modelId="{3482930C-F36D-4BF8-87BB-685DD63FC887}" type="parTrans" cxnId="{6342487C-AC4D-455E-9445-8BB81D8B82AC}">
      <dgm:prSet/>
      <dgm:spPr/>
      <dgm:t>
        <a:bodyPr/>
        <a:lstStyle/>
        <a:p>
          <a:endParaRPr lang="en-US"/>
        </a:p>
      </dgm:t>
    </dgm:pt>
    <dgm:pt modelId="{FA4BE815-3F1C-479B-A517-DD4FDA10DC29}" type="sibTrans" cxnId="{6342487C-AC4D-455E-9445-8BB81D8B82AC}">
      <dgm:prSet/>
      <dgm:spPr/>
      <dgm:t>
        <a:bodyPr/>
        <a:lstStyle/>
        <a:p>
          <a:endParaRPr lang="en-US"/>
        </a:p>
      </dgm:t>
    </dgm:pt>
    <dgm:pt modelId="{4F63BD1F-CFBE-4374-8A64-374444E48FCE}">
      <dgm:prSet/>
      <dgm:spPr/>
      <dgm:t>
        <a:bodyPr/>
        <a:lstStyle/>
        <a:p>
          <a:r>
            <a:rPr lang="en-US" dirty="0"/>
            <a:t>viability gap funds where user charges cannot guarantee a robust revenue stream</a:t>
          </a:r>
        </a:p>
      </dgm:t>
    </dgm:pt>
    <dgm:pt modelId="{139A0135-E5E7-49CE-A764-55E63D494994}" type="parTrans" cxnId="{ACAD4870-E457-4AF8-9D75-7152DC9271A5}">
      <dgm:prSet/>
      <dgm:spPr/>
      <dgm:t>
        <a:bodyPr/>
        <a:lstStyle/>
        <a:p>
          <a:endParaRPr lang="en-US"/>
        </a:p>
      </dgm:t>
    </dgm:pt>
    <dgm:pt modelId="{FC58C533-855D-4D42-813C-82C5AADCBC5F}" type="sibTrans" cxnId="{ACAD4870-E457-4AF8-9D75-7152DC9271A5}">
      <dgm:prSet/>
      <dgm:spPr/>
      <dgm:t>
        <a:bodyPr/>
        <a:lstStyle/>
        <a:p>
          <a:endParaRPr lang="en-US"/>
        </a:p>
      </dgm:t>
    </dgm:pt>
    <dgm:pt modelId="{D4ACF37D-9044-4F5C-BBA6-094F3BB751A8}" type="pres">
      <dgm:prSet presAssocID="{55F03F32-EB65-4392-9731-0D14BBA92707}" presName="linear" presStyleCnt="0">
        <dgm:presLayoutVars>
          <dgm:dir/>
          <dgm:animLvl val="lvl"/>
          <dgm:resizeHandles val="exact"/>
        </dgm:presLayoutVars>
      </dgm:prSet>
      <dgm:spPr/>
    </dgm:pt>
    <dgm:pt modelId="{11835EF3-D927-4E73-9518-3374A6BE4CC3}" type="pres">
      <dgm:prSet presAssocID="{2A5FE1B0-AF62-4AAE-9CE7-0A350D80DB19}" presName="parentLin" presStyleCnt="0"/>
      <dgm:spPr/>
    </dgm:pt>
    <dgm:pt modelId="{F9C7D361-9759-43A7-A8D1-9CDBF5963E4B}" type="pres">
      <dgm:prSet presAssocID="{2A5FE1B0-AF62-4AAE-9CE7-0A350D80DB19}" presName="parentLeftMargin" presStyleLbl="node1" presStyleIdx="0" presStyleCnt="3"/>
      <dgm:spPr/>
    </dgm:pt>
    <dgm:pt modelId="{AE6A0539-08F0-48AD-AF44-FC2912505D6E}" type="pres">
      <dgm:prSet presAssocID="{2A5FE1B0-AF62-4AAE-9CE7-0A350D80DB19}" presName="parentText" presStyleLbl="node1" presStyleIdx="0" presStyleCnt="3" custLinFactNeighborY="2583">
        <dgm:presLayoutVars>
          <dgm:chMax val="0"/>
          <dgm:bulletEnabled val="1"/>
        </dgm:presLayoutVars>
      </dgm:prSet>
      <dgm:spPr/>
    </dgm:pt>
    <dgm:pt modelId="{2B2BFB49-BA5C-4A7C-819C-1BF5B6B33C0B}" type="pres">
      <dgm:prSet presAssocID="{2A5FE1B0-AF62-4AAE-9CE7-0A350D80DB19}" presName="negativeSpace" presStyleCnt="0"/>
      <dgm:spPr/>
    </dgm:pt>
    <dgm:pt modelId="{FAF748D5-E025-4491-93E4-28C9B597B973}" type="pres">
      <dgm:prSet presAssocID="{2A5FE1B0-AF62-4AAE-9CE7-0A350D80DB19}" presName="childText" presStyleLbl="conFgAcc1" presStyleIdx="0" presStyleCnt="3">
        <dgm:presLayoutVars>
          <dgm:bulletEnabled val="1"/>
        </dgm:presLayoutVars>
      </dgm:prSet>
      <dgm:spPr/>
    </dgm:pt>
    <dgm:pt modelId="{972FE139-787F-44E5-BA79-F72BF6EC134E}" type="pres">
      <dgm:prSet presAssocID="{8B26655A-16A9-4DE5-BB91-1E8B7CA6283D}" presName="spaceBetweenRectangles" presStyleCnt="0"/>
      <dgm:spPr/>
    </dgm:pt>
    <dgm:pt modelId="{E786EAD1-3E0F-4703-BC27-5B853C816E7F}" type="pres">
      <dgm:prSet presAssocID="{8EAC4496-3E4F-41D9-9B3B-687C26D2EE2A}" presName="parentLin" presStyleCnt="0"/>
      <dgm:spPr/>
    </dgm:pt>
    <dgm:pt modelId="{937A0F75-5CE3-4D2A-9CA5-F1076B1BA645}" type="pres">
      <dgm:prSet presAssocID="{8EAC4496-3E4F-41D9-9B3B-687C26D2EE2A}" presName="parentLeftMargin" presStyleLbl="node1" presStyleIdx="0" presStyleCnt="3"/>
      <dgm:spPr/>
    </dgm:pt>
    <dgm:pt modelId="{893D2536-7C9A-4DFB-B314-C4174D500C1D}" type="pres">
      <dgm:prSet presAssocID="{8EAC4496-3E4F-41D9-9B3B-687C26D2EE2A}" presName="parentText" presStyleLbl="node1" presStyleIdx="1" presStyleCnt="3">
        <dgm:presLayoutVars>
          <dgm:chMax val="0"/>
          <dgm:bulletEnabled val="1"/>
        </dgm:presLayoutVars>
      </dgm:prSet>
      <dgm:spPr/>
    </dgm:pt>
    <dgm:pt modelId="{7A3B6B26-001A-44C1-B261-A233C1585ABE}" type="pres">
      <dgm:prSet presAssocID="{8EAC4496-3E4F-41D9-9B3B-687C26D2EE2A}" presName="negativeSpace" presStyleCnt="0"/>
      <dgm:spPr/>
    </dgm:pt>
    <dgm:pt modelId="{28984A07-404A-455E-AC32-0B240A22F0F2}" type="pres">
      <dgm:prSet presAssocID="{8EAC4496-3E4F-41D9-9B3B-687C26D2EE2A}" presName="childText" presStyleLbl="conFgAcc1" presStyleIdx="1" presStyleCnt="3">
        <dgm:presLayoutVars>
          <dgm:bulletEnabled val="1"/>
        </dgm:presLayoutVars>
      </dgm:prSet>
      <dgm:spPr/>
    </dgm:pt>
    <dgm:pt modelId="{88F4A4DE-05E7-4F0D-B886-A12100724C44}" type="pres">
      <dgm:prSet presAssocID="{60C2197F-B3A2-466D-AB96-7C9F451B4F6C}" presName="spaceBetweenRectangles" presStyleCnt="0"/>
      <dgm:spPr/>
    </dgm:pt>
    <dgm:pt modelId="{07921336-806C-4F8E-94B7-03BD4894BA76}" type="pres">
      <dgm:prSet presAssocID="{A5DE94E2-C21E-4A24-955A-D86B8A7D5221}" presName="parentLin" presStyleCnt="0"/>
      <dgm:spPr/>
    </dgm:pt>
    <dgm:pt modelId="{00397FFD-BE66-40B9-B690-40D5BD5E06DE}" type="pres">
      <dgm:prSet presAssocID="{A5DE94E2-C21E-4A24-955A-D86B8A7D5221}" presName="parentLeftMargin" presStyleLbl="node1" presStyleIdx="1" presStyleCnt="3"/>
      <dgm:spPr/>
    </dgm:pt>
    <dgm:pt modelId="{0309DA88-2835-411C-A31D-0E9A7A2E5AB3}" type="pres">
      <dgm:prSet presAssocID="{A5DE94E2-C21E-4A24-955A-D86B8A7D5221}" presName="parentText" presStyleLbl="node1" presStyleIdx="2" presStyleCnt="3">
        <dgm:presLayoutVars>
          <dgm:chMax val="0"/>
          <dgm:bulletEnabled val="1"/>
        </dgm:presLayoutVars>
      </dgm:prSet>
      <dgm:spPr/>
    </dgm:pt>
    <dgm:pt modelId="{BEF2C1B3-5B6C-4C91-A821-D0158EADE685}" type="pres">
      <dgm:prSet presAssocID="{A5DE94E2-C21E-4A24-955A-D86B8A7D5221}" presName="negativeSpace" presStyleCnt="0"/>
      <dgm:spPr/>
    </dgm:pt>
    <dgm:pt modelId="{A5DA6BA1-4E0F-45F8-BDFC-A0C534856CD2}" type="pres">
      <dgm:prSet presAssocID="{A5DE94E2-C21E-4A24-955A-D86B8A7D5221}" presName="childText" presStyleLbl="conFgAcc1" presStyleIdx="2" presStyleCnt="3">
        <dgm:presLayoutVars>
          <dgm:bulletEnabled val="1"/>
        </dgm:presLayoutVars>
      </dgm:prSet>
      <dgm:spPr/>
    </dgm:pt>
  </dgm:ptLst>
  <dgm:cxnLst>
    <dgm:cxn modelId="{4860019C-2B18-4D76-A441-2452FCBE4C13}" srcId="{8EAC4496-3E4F-41D9-9B3B-687C26D2EE2A}" destId="{358E3C99-19F6-4B33-BFBD-421163D418AB}" srcOrd="0" destOrd="0" parTransId="{65D0AD23-B4DE-4DF0-84D9-0FE8BB7F0110}" sibTransId="{E7ED028D-51F7-4294-8304-0AEFCB45283C}"/>
    <dgm:cxn modelId="{6C639B8F-D566-496F-8942-F350E47AE278}" type="presOf" srcId="{A5DE94E2-C21E-4A24-955A-D86B8A7D5221}" destId="{0309DA88-2835-411C-A31D-0E9A7A2E5AB3}" srcOrd="1" destOrd="0" presId="urn:microsoft.com/office/officeart/2005/8/layout/list1"/>
    <dgm:cxn modelId="{93F92DAA-7D6D-4026-911C-E38E0C33A0B1}" srcId="{55F03F32-EB65-4392-9731-0D14BBA92707}" destId="{2A5FE1B0-AF62-4AAE-9CE7-0A350D80DB19}" srcOrd="0" destOrd="0" parTransId="{CF98D02A-D2BE-4268-8406-6C5D781EF860}" sibTransId="{8B26655A-16A9-4DE5-BB91-1E8B7CA6283D}"/>
    <dgm:cxn modelId="{C6C283EA-57F8-4686-B088-4CF6A3993A3A}" srcId="{55F03F32-EB65-4392-9731-0D14BBA92707}" destId="{8EAC4496-3E4F-41D9-9B3B-687C26D2EE2A}" srcOrd="1" destOrd="0" parTransId="{DB9BF5C7-43D5-4514-82D5-F8D1BA839ADF}" sibTransId="{60C2197F-B3A2-466D-AB96-7C9F451B4F6C}"/>
    <dgm:cxn modelId="{6342487C-AC4D-455E-9445-8BB81D8B82AC}" srcId="{A5DE94E2-C21E-4A24-955A-D86B8A7D5221}" destId="{E535F889-1635-4C8A-9C25-BC1EB19E666C}" srcOrd="0" destOrd="0" parTransId="{3482930C-F36D-4BF8-87BB-685DD63FC887}" sibTransId="{FA4BE815-3F1C-479B-A517-DD4FDA10DC29}"/>
    <dgm:cxn modelId="{665E2354-754B-4C6B-8EE4-6B1600B6CADF}" type="presOf" srcId="{358E3C99-19F6-4B33-BFBD-421163D418AB}" destId="{28984A07-404A-455E-AC32-0B240A22F0F2}" srcOrd="0" destOrd="0" presId="urn:microsoft.com/office/officeart/2005/8/layout/list1"/>
    <dgm:cxn modelId="{C90FDF6B-5A9D-4BDE-BF2C-813CDF2BD157}" type="presOf" srcId="{E535F889-1635-4C8A-9C25-BC1EB19E666C}" destId="{A5DA6BA1-4E0F-45F8-BDFC-A0C534856CD2}" srcOrd="0" destOrd="0" presId="urn:microsoft.com/office/officeart/2005/8/layout/list1"/>
    <dgm:cxn modelId="{7AC96C20-F992-415C-B54E-4A51526B3249}" type="presOf" srcId="{2A5FE1B0-AF62-4AAE-9CE7-0A350D80DB19}" destId="{F9C7D361-9759-43A7-A8D1-9CDBF5963E4B}" srcOrd="0" destOrd="0" presId="urn:microsoft.com/office/officeart/2005/8/layout/list1"/>
    <dgm:cxn modelId="{E06B57F9-422A-47B2-895C-C416BCF0C0B4}" type="presOf" srcId="{C2DD0B6F-D70F-49F8-9B69-E8D5D57E53FE}" destId="{FAF748D5-E025-4491-93E4-28C9B597B973}" srcOrd="0" destOrd="0" presId="urn:microsoft.com/office/officeart/2005/8/layout/list1"/>
    <dgm:cxn modelId="{ACAD4870-E457-4AF8-9D75-7152DC9271A5}" srcId="{A5DE94E2-C21E-4A24-955A-D86B8A7D5221}" destId="{4F63BD1F-CFBE-4374-8A64-374444E48FCE}" srcOrd="1" destOrd="0" parTransId="{139A0135-E5E7-49CE-A764-55E63D494994}" sibTransId="{FC58C533-855D-4D42-813C-82C5AADCBC5F}"/>
    <dgm:cxn modelId="{EE344E66-1C59-4277-ABE6-FC2F4BD6DF51}" type="presOf" srcId="{2A5FE1B0-AF62-4AAE-9CE7-0A350D80DB19}" destId="{AE6A0539-08F0-48AD-AF44-FC2912505D6E}" srcOrd="1" destOrd="0" presId="urn:microsoft.com/office/officeart/2005/8/layout/list1"/>
    <dgm:cxn modelId="{CD0D2488-7D8F-4D92-98AB-BD5F67907827}" srcId="{55F03F32-EB65-4392-9731-0D14BBA92707}" destId="{A5DE94E2-C21E-4A24-955A-D86B8A7D5221}" srcOrd="2" destOrd="0" parTransId="{1B5A7DFD-D0CB-487A-9C94-42700A74EED7}" sibTransId="{A147D42B-83E3-4E94-B257-C2D77A5AEC56}"/>
    <dgm:cxn modelId="{D7200A8E-483C-4D36-874C-758CB9E815B2}" type="presOf" srcId="{8EAC4496-3E4F-41D9-9B3B-687C26D2EE2A}" destId="{893D2536-7C9A-4DFB-B314-C4174D500C1D}" srcOrd="1" destOrd="0" presId="urn:microsoft.com/office/officeart/2005/8/layout/list1"/>
    <dgm:cxn modelId="{F7037D27-65B2-4A47-8799-D9EBE10312FE}" type="presOf" srcId="{4F63BD1F-CFBE-4374-8A64-374444E48FCE}" destId="{A5DA6BA1-4E0F-45F8-BDFC-A0C534856CD2}" srcOrd="0" destOrd="1" presId="urn:microsoft.com/office/officeart/2005/8/layout/list1"/>
    <dgm:cxn modelId="{FF2541C2-6B56-4ECC-A78A-17BC6CB6A7DD}" type="presOf" srcId="{55F03F32-EB65-4392-9731-0D14BBA92707}" destId="{D4ACF37D-9044-4F5C-BBA6-094F3BB751A8}" srcOrd="0" destOrd="0" presId="urn:microsoft.com/office/officeart/2005/8/layout/list1"/>
    <dgm:cxn modelId="{78C429D0-9D8C-4CC4-9C5F-FE08556D7C89}" type="presOf" srcId="{A5DE94E2-C21E-4A24-955A-D86B8A7D5221}" destId="{00397FFD-BE66-40B9-B690-40D5BD5E06DE}" srcOrd="0" destOrd="0" presId="urn:microsoft.com/office/officeart/2005/8/layout/list1"/>
    <dgm:cxn modelId="{5470E49A-9FF1-444B-9936-A079B20DEC44}" srcId="{2A5FE1B0-AF62-4AAE-9CE7-0A350D80DB19}" destId="{C2DD0B6F-D70F-49F8-9B69-E8D5D57E53FE}" srcOrd="0" destOrd="0" parTransId="{C9968FBF-AA95-4CBF-A90F-B3F7DDAF0361}" sibTransId="{2E157311-EEDB-4028-80A1-0AD7D6F48724}"/>
    <dgm:cxn modelId="{19C4EB3F-2AAF-4780-BF9A-1E4CC9F7430C}" type="presOf" srcId="{8EAC4496-3E4F-41D9-9B3B-687C26D2EE2A}" destId="{937A0F75-5CE3-4D2A-9CA5-F1076B1BA645}" srcOrd="0" destOrd="0" presId="urn:microsoft.com/office/officeart/2005/8/layout/list1"/>
    <dgm:cxn modelId="{1869ECF6-449F-4DAC-81AB-4FAD23B4DDA0}" type="presParOf" srcId="{D4ACF37D-9044-4F5C-BBA6-094F3BB751A8}" destId="{11835EF3-D927-4E73-9518-3374A6BE4CC3}" srcOrd="0" destOrd="0" presId="urn:microsoft.com/office/officeart/2005/8/layout/list1"/>
    <dgm:cxn modelId="{116F1B4C-3ECD-405B-9ACE-1844C6582729}" type="presParOf" srcId="{11835EF3-D927-4E73-9518-3374A6BE4CC3}" destId="{F9C7D361-9759-43A7-A8D1-9CDBF5963E4B}" srcOrd="0" destOrd="0" presId="urn:microsoft.com/office/officeart/2005/8/layout/list1"/>
    <dgm:cxn modelId="{C249D422-753D-4BE6-8015-7A87ECA69E8E}" type="presParOf" srcId="{11835EF3-D927-4E73-9518-3374A6BE4CC3}" destId="{AE6A0539-08F0-48AD-AF44-FC2912505D6E}" srcOrd="1" destOrd="0" presId="urn:microsoft.com/office/officeart/2005/8/layout/list1"/>
    <dgm:cxn modelId="{157D8182-8553-4928-A263-F2D44D79C443}" type="presParOf" srcId="{D4ACF37D-9044-4F5C-BBA6-094F3BB751A8}" destId="{2B2BFB49-BA5C-4A7C-819C-1BF5B6B33C0B}" srcOrd="1" destOrd="0" presId="urn:microsoft.com/office/officeart/2005/8/layout/list1"/>
    <dgm:cxn modelId="{70C14E56-3879-4F70-A951-7D58C714E0FF}" type="presParOf" srcId="{D4ACF37D-9044-4F5C-BBA6-094F3BB751A8}" destId="{FAF748D5-E025-4491-93E4-28C9B597B973}" srcOrd="2" destOrd="0" presId="urn:microsoft.com/office/officeart/2005/8/layout/list1"/>
    <dgm:cxn modelId="{1CBC6434-D284-4192-B8D2-7F807EB49FB8}" type="presParOf" srcId="{D4ACF37D-9044-4F5C-BBA6-094F3BB751A8}" destId="{972FE139-787F-44E5-BA79-F72BF6EC134E}" srcOrd="3" destOrd="0" presId="urn:microsoft.com/office/officeart/2005/8/layout/list1"/>
    <dgm:cxn modelId="{C509A537-3FE6-44AB-84A0-7AD23A9E6BF5}" type="presParOf" srcId="{D4ACF37D-9044-4F5C-BBA6-094F3BB751A8}" destId="{E786EAD1-3E0F-4703-BC27-5B853C816E7F}" srcOrd="4" destOrd="0" presId="urn:microsoft.com/office/officeart/2005/8/layout/list1"/>
    <dgm:cxn modelId="{DA6DE270-FDBA-4194-B2C4-3E3BAE7FE5AE}" type="presParOf" srcId="{E786EAD1-3E0F-4703-BC27-5B853C816E7F}" destId="{937A0F75-5CE3-4D2A-9CA5-F1076B1BA645}" srcOrd="0" destOrd="0" presId="urn:microsoft.com/office/officeart/2005/8/layout/list1"/>
    <dgm:cxn modelId="{EDE3DF7B-FDE9-4EEB-B5EF-6A0E1BA3B05F}" type="presParOf" srcId="{E786EAD1-3E0F-4703-BC27-5B853C816E7F}" destId="{893D2536-7C9A-4DFB-B314-C4174D500C1D}" srcOrd="1" destOrd="0" presId="urn:microsoft.com/office/officeart/2005/8/layout/list1"/>
    <dgm:cxn modelId="{A800A312-8FA4-4C1F-A774-272A8B546489}" type="presParOf" srcId="{D4ACF37D-9044-4F5C-BBA6-094F3BB751A8}" destId="{7A3B6B26-001A-44C1-B261-A233C1585ABE}" srcOrd="5" destOrd="0" presId="urn:microsoft.com/office/officeart/2005/8/layout/list1"/>
    <dgm:cxn modelId="{73F63328-4D8A-4E64-B698-D0D2A15041AA}" type="presParOf" srcId="{D4ACF37D-9044-4F5C-BBA6-094F3BB751A8}" destId="{28984A07-404A-455E-AC32-0B240A22F0F2}" srcOrd="6" destOrd="0" presId="urn:microsoft.com/office/officeart/2005/8/layout/list1"/>
    <dgm:cxn modelId="{9B4D437B-B060-4CF5-AAB7-2E668BAD2D47}" type="presParOf" srcId="{D4ACF37D-9044-4F5C-BBA6-094F3BB751A8}" destId="{88F4A4DE-05E7-4F0D-B886-A12100724C44}" srcOrd="7" destOrd="0" presId="urn:microsoft.com/office/officeart/2005/8/layout/list1"/>
    <dgm:cxn modelId="{ACD61B15-9830-40E4-A73C-8A90D0A61B5B}" type="presParOf" srcId="{D4ACF37D-9044-4F5C-BBA6-094F3BB751A8}" destId="{07921336-806C-4F8E-94B7-03BD4894BA76}" srcOrd="8" destOrd="0" presId="urn:microsoft.com/office/officeart/2005/8/layout/list1"/>
    <dgm:cxn modelId="{1EBC737D-954F-4204-BDBD-4FA51BBE5430}" type="presParOf" srcId="{07921336-806C-4F8E-94B7-03BD4894BA76}" destId="{00397FFD-BE66-40B9-B690-40D5BD5E06DE}" srcOrd="0" destOrd="0" presId="urn:microsoft.com/office/officeart/2005/8/layout/list1"/>
    <dgm:cxn modelId="{DA84BB39-FF88-4692-A737-A9DCCDAD20AD}" type="presParOf" srcId="{07921336-806C-4F8E-94B7-03BD4894BA76}" destId="{0309DA88-2835-411C-A31D-0E9A7A2E5AB3}" srcOrd="1" destOrd="0" presId="urn:microsoft.com/office/officeart/2005/8/layout/list1"/>
    <dgm:cxn modelId="{80DE02B4-A403-4425-B9D1-90F6C86CA718}" type="presParOf" srcId="{D4ACF37D-9044-4F5C-BBA6-094F3BB751A8}" destId="{BEF2C1B3-5B6C-4C91-A821-D0158EADE685}" srcOrd="9" destOrd="0" presId="urn:microsoft.com/office/officeart/2005/8/layout/list1"/>
    <dgm:cxn modelId="{AF0DEE87-26C0-4D14-AE5B-86AC8E774578}" type="presParOf" srcId="{D4ACF37D-9044-4F5C-BBA6-094F3BB751A8}" destId="{A5DA6BA1-4E0F-45F8-BDFC-A0C534856CD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F03F32-EB65-4392-9731-0D14BBA9270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A5FE1B0-AF62-4AAE-9CE7-0A350D80DB19}">
      <dgm:prSet phldrT="[Text]"/>
      <dgm:spPr/>
      <dgm:t>
        <a:bodyPr/>
        <a:lstStyle/>
        <a:p>
          <a:pPr>
            <a:buFont typeface="Arial" panose="020B0604020202020204" pitchFamily="34" charset="0"/>
            <a:buChar char="•"/>
          </a:pPr>
          <a:r>
            <a:rPr lang="en-US"/>
            <a:t>No PPP for small projects</a:t>
          </a:r>
        </a:p>
      </dgm:t>
    </dgm:pt>
    <dgm:pt modelId="{CF98D02A-D2BE-4268-8406-6C5D781EF860}" type="parTrans" cxnId="{93F92DAA-7D6D-4026-911C-E38E0C33A0B1}">
      <dgm:prSet/>
      <dgm:spPr/>
      <dgm:t>
        <a:bodyPr/>
        <a:lstStyle/>
        <a:p>
          <a:endParaRPr lang="en-US"/>
        </a:p>
      </dgm:t>
    </dgm:pt>
    <dgm:pt modelId="{8B26655A-16A9-4DE5-BB91-1E8B7CA6283D}" type="sibTrans" cxnId="{93F92DAA-7D6D-4026-911C-E38E0C33A0B1}">
      <dgm:prSet/>
      <dgm:spPr/>
      <dgm:t>
        <a:bodyPr/>
        <a:lstStyle/>
        <a:p>
          <a:endParaRPr lang="en-US"/>
        </a:p>
      </dgm:t>
    </dgm:pt>
    <dgm:pt modelId="{D0722BFD-2AFC-4B00-9FB9-3E07C17C0AEB}">
      <dgm:prSet/>
      <dgm:spPr/>
      <dgm:t>
        <a:bodyPr/>
        <a:lstStyle/>
        <a:p>
          <a:pPr>
            <a:buFont typeface="Arial" panose="020B0604020202020204" pitchFamily="34" charset="0"/>
            <a:buChar char="•"/>
          </a:pPr>
          <a:r>
            <a:rPr lang="en-US" dirty="0"/>
            <a:t>Because transaction cost, advisory cost very high.</a:t>
          </a:r>
        </a:p>
      </dgm:t>
    </dgm:pt>
    <dgm:pt modelId="{029CBE5B-C452-459C-A956-1D2D9721C1F8}" type="parTrans" cxnId="{C2D9FD5B-3B54-459E-94EF-A7785452DF72}">
      <dgm:prSet/>
      <dgm:spPr/>
      <dgm:t>
        <a:bodyPr/>
        <a:lstStyle/>
        <a:p>
          <a:endParaRPr lang="en-US"/>
        </a:p>
      </dgm:t>
    </dgm:pt>
    <dgm:pt modelId="{B538219C-8CA5-45A9-B242-F385CF7FF91C}" type="sibTrans" cxnId="{C2D9FD5B-3B54-459E-94EF-A7785452DF72}">
      <dgm:prSet/>
      <dgm:spPr/>
      <dgm:t>
        <a:bodyPr/>
        <a:lstStyle/>
        <a:p>
          <a:endParaRPr lang="en-US"/>
        </a:p>
      </dgm:t>
    </dgm:pt>
    <dgm:pt modelId="{199AE17D-5A05-4A59-9508-1048C4314180}">
      <dgm:prSet/>
      <dgm:spPr/>
      <dgm:t>
        <a:bodyPr/>
        <a:lstStyle/>
        <a:p>
          <a:pPr>
            <a:buFont typeface="Arial" panose="020B0604020202020204" pitchFamily="34" charset="0"/>
            <a:buChar char="•"/>
          </a:pPr>
          <a:r>
            <a:rPr lang="en-US" dirty="0"/>
            <a:t>No PSU in PPP</a:t>
          </a:r>
        </a:p>
      </dgm:t>
    </dgm:pt>
    <dgm:pt modelId="{6F5868D6-182C-4133-9AF4-1C25AAC8AE90}" type="parTrans" cxnId="{D22CCBAC-D354-4B38-BF32-725A3AA0BB52}">
      <dgm:prSet/>
      <dgm:spPr/>
      <dgm:t>
        <a:bodyPr/>
        <a:lstStyle/>
        <a:p>
          <a:endParaRPr lang="en-US"/>
        </a:p>
      </dgm:t>
    </dgm:pt>
    <dgm:pt modelId="{0DD2A58D-C894-420A-B51E-611671116FCD}" type="sibTrans" cxnId="{D22CCBAC-D354-4B38-BF32-725A3AA0BB52}">
      <dgm:prSet/>
      <dgm:spPr/>
      <dgm:t>
        <a:bodyPr/>
        <a:lstStyle/>
        <a:p>
          <a:endParaRPr lang="en-US"/>
        </a:p>
      </dgm:t>
    </dgm:pt>
    <dgm:pt modelId="{E64B155A-D295-488C-8CFC-1B89FB5B2868}">
      <dgm:prSet/>
      <dgm:spPr/>
      <dgm:t>
        <a:bodyPr/>
        <a:lstStyle/>
        <a:p>
          <a:pPr>
            <a:buFont typeface="Arial" panose="020B0604020202020204" pitchFamily="34" charset="0"/>
            <a:buChar char="•"/>
          </a:pPr>
          <a:r>
            <a:rPr lang="en-US" dirty="0"/>
            <a:t>Prohibit PSUs from bidding in PPP, because they work within Government framework- Purpose of PPP is mobilize private finance and private efficiency.</a:t>
          </a:r>
        </a:p>
      </dgm:t>
    </dgm:pt>
    <dgm:pt modelId="{ABF9739D-4C77-46F5-9125-18646970E6F1}" type="parTrans" cxnId="{EF8088DE-90E8-4BD6-A7E2-C9B50DDB884D}">
      <dgm:prSet/>
      <dgm:spPr/>
      <dgm:t>
        <a:bodyPr/>
        <a:lstStyle/>
        <a:p>
          <a:endParaRPr lang="en-US"/>
        </a:p>
      </dgm:t>
    </dgm:pt>
    <dgm:pt modelId="{BDF2C651-AED9-40D6-828B-BE762F02F931}" type="sibTrans" cxnId="{EF8088DE-90E8-4BD6-A7E2-C9B50DDB884D}">
      <dgm:prSet/>
      <dgm:spPr/>
      <dgm:t>
        <a:bodyPr/>
        <a:lstStyle/>
        <a:p>
          <a:endParaRPr lang="en-US"/>
        </a:p>
      </dgm:t>
    </dgm:pt>
    <dgm:pt modelId="{4499EE12-51C0-4BAB-BE12-B5E02D4F8E06}">
      <dgm:prSet/>
      <dgm:spPr/>
      <dgm:t>
        <a:bodyPr/>
        <a:lstStyle/>
        <a:p>
          <a:pPr>
            <a:buFont typeface="Arial" panose="020B0604020202020204" pitchFamily="34" charset="0"/>
            <a:buChar char="•"/>
          </a:pPr>
          <a:r>
            <a:rPr lang="en-US" dirty="0"/>
            <a:t>But @same time, not sole profit motive, focus on service delivery also.</a:t>
          </a:r>
        </a:p>
      </dgm:t>
    </dgm:pt>
    <dgm:pt modelId="{075587AF-4BEF-4648-80BC-F9EB7D1DEF02}" type="parTrans" cxnId="{0553C2D0-5EB5-4CA7-9B48-FE4515B54D95}">
      <dgm:prSet/>
      <dgm:spPr/>
    </dgm:pt>
    <dgm:pt modelId="{1870F6DA-A0E0-42D4-BAF3-48ECE9C0CDAF}" type="sibTrans" cxnId="{0553C2D0-5EB5-4CA7-9B48-FE4515B54D95}">
      <dgm:prSet/>
      <dgm:spPr/>
    </dgm:pt>
    <dgm:pt modelId="{E5C4C696-A547-40B0-87BB-2A0C67DFD379}">
      <dgm:prSet/>
      <dgm:spPr/>
      <dgm:t>
        <a:bodyPr/>
        <a:lstStyle/>
        <a:p>
          <a:pPr>
            <a:buFont typeface="Arial" panose="020B0604020202020204" pitchFamily="34" charset="0"/>
            <a:buChar char="•"/>
          </a:pPr>
          <a:r>
            <a:rPr lang="en-US"/>
            <a:t>PPP= not panacea </a:t>
          </a:r>
          <a:endParaRPr lang="en-US" dirty="0"/>
        </a:p>
      </dgm:t>
    </dgm:pt>
    <dgm:pt modelId="{DE46341C-7CBF-4E0A-A022-B038125CDEDA}" type="parTrans" cxnId="{BA5089F7-E47C-4D24-A8A5-61A118380F66}">
      <dgm:prSet/>
      <dgm:spPr/>
    </dgm:pt>
    <dgm:pt modelId="{6280019F-74F7-4F1F-9003-87CB3F079744}" type="sibTrans" cxnId="{BA5089F7-E47C-4D24-A8A5-61A118380F66}">
      <dgm:prSet/>
      <dgm:spPr/>
    </dgm:pt>
    <dgm:pt modelId="{844328B3-993B-4253-B32D-04CC2EB6E3FD}">
      <dgm:prSet/>
      <dgm:spPr/>
      <dgm:t>
        <a:bodyPr/>
        <a:lstStyle/>
        <a:p>
          <a:pPr>
            <a:buFont typeface="Arial" panose="020B0604020202020204" pitchFamily="34" charset="0"/>
            <a:buChar char="•"/>
          </a:pPr>
          <a:r>
            <a:rPr lang="en-US" dirty="0"/>
            <a:t>PPPs should not be used as the first delivery mechanism without checking its suitability for a particular project</a:t>
          </a:r>
        </a:p>
      </dgm:t>
    </dgm:pt>
    <dgm:pt modelId="{A5736681-1271-4076-8DE5-CF052560AFD5}" type="parTrans" cxnId="{F821E22B-AE5B-49DE-8646-28E3FA7D3F5A}">
      <dgm:prSet/>
      <dgm:spPr/>
      <dgm:t>
        <a:bodyPr/>
        <a:lstStyle/>
        <a:p>
          <a:endParaRPr lang="en-US"/>
        </a:p>
      </dgm:t>
    </dgm:pt>
    <dgm:pt modelId="{47C8D711-5BA2-4858-8041-10C561CD14E4}" type="sibTrans" cxnId="{F821E22B-AE5B-49DE-8646-28E3FA7D3F5A}">
      <dgm:prSet/>
      <dgm:spPr/>
      <dgm:t>
        <a:bodyPr/>
        <a:lstStyle/>
        <a:p>
          <a:endParaRPr lang="en-US"/>
        </a:p>
      </dgm:t>
    </dgm:pt>
    <dgm:pt modelId="{39F50E2F-A611-464B-B8E7-9EC26E30179A}">
      <dgm:prSet/>
      <dgm:spPr/>
      <dgm:t>
        <a:bodyPr/>
        <a:lstStyle/>
        <a:p>
          <a:pPr>
            <a:buFont typeface="Arial" panose="020B0604020202020204" pitchFamily="34" charset="0"/>
            <a:buChar char="•"/>
          </a:pPr>
          <a:r>
            <a:rPr lang="en-US" dirty="0"/>
            <a:t>Some states use it to get easy fix through VGF</a:t>
          </a:r>
        </a:p>
      </dgm:t>
    </dgm:pt>
    <dgm:pt modelId="{FAA20A17-9F38-44BD-9ADA-18F89B2E884F}" type="parTrans" cxnId="{C139FBC6-360E-4AA4-9DD6-F7898876C079}">
      <dgm:prSet/>
      <dgm:spPr/>
      <dgm:t>
        <a:bodyPr/>
        <a:lstStyle/>
        <a:p>
          <a:endParaRPr lang="en-US"/>
        </a:p>
      </dgm:t>
    </dgm:pt>
    <dgm:pt modelId="{22CE9409-5ACA-447D-8104-B10FF6245DB7}" type="sibTrans" cxnId="{C139FBC6-360E-4AA4-9DD6-F7898876C079}">
      <dgm:prSet/>
      <dgm:spPr/>
      <dgm:t>
        <a:bodyPr/>
        <a:lstStyle/>
        <a:p>
          <a:endParaRPr lang="en-US"/>
        </a:p>
      </dgm:t>
    </dgm:pt>
    <dgm:pt modelId="{D4ACF37D-9044-4F5C-BBA6-094F3BB751A8}" type="pres">
      <dgm:prSet presAssocID="{55F03F32-EB65-4392-9731-0D14BBA92707}" presName="linear" presStyleCnt="0">
        <dgm:presLayoutVars>
          <dgm:dir/>
          <dgm:animLvl val="lvl"/>
          <dgm:resizeHandles val="exact"/>
        </dgm:presLayoutVars>
      </dgm:prSet>
      <dgm:spPr/>
    </dgm:pt>
    <dgm:pt modelId="{11835EF3-D927-4E73-9518-3374A6BE4CC3}" type="pres">
      <dgm:prSet presAssocID="{2A5FE1B0-AF62-4AAE-9CE7-0A350D80DB19}" presName="parentLin" presStyleCnt="0"/>
      <dgm:spPr/>
    </dgm:pt>
    <dgm:pt modelId="{F9C7D361-9759-43A7-A8D1-9CDBF5963E4B}" type="pres">
      <dgm:prSet presAssocID="{2A5FE1B0-AF62-4AAE-9CE7-0A350D80DB19}" presName="parentLeftMargin" presStyleLbl="node1" presStyleIdx="0" presStyleCnt="3"/>
      <dgm:spPr/>
    </dgm:pt>
    <dgm:pt modelId="{AE6A0539-08F0-48AD-AF44-FC2912505D6E}" type="pres">
      <dgm:prSet presAssocID="{2A5FE1B0-AF62-4AAE-9CE7-0A350D80DB19}" presName="parentText" presStyleLbl="node1" presStyleIdx="0" presStyleCnt="3" custLinFactNeighborY="2583">
        <dgm:presLayoutVars>
          <dgm:chMax val="0"/>
          <dgm:bulletEnabled val="1"/>
        </dgm:presLayoutVars>
      </dgm:prSet>
      <dgm:spPr/>
    </dgm:pt>
    <dgm:pt modelId="{2B2BFB49-BA5C-4A7C-819C-1BF5B6B33C0B}" type="pres">
      <dgm:prSet presAssocID="{2A5FE1B0-AF62-4AAE-9CE7-0A350D80DB19}" presName="negativeSpace" presStyleCnt="0"/>
      <dgm:spPr/>
    </dgm:pt>
    <dgm:pt modelId="{FAF748D5-E025-4491-93E4-28C9B597B973}" type="pres">
      <dgm:prSet presAssocID="{2A5FE1B0-AF62-4AAE-9CE7-0A350D80DB19}" presName="childText" presStyleLbl="conFgAcc1" presStyleIdx="0" presStyleCnt="3">
        <dgm:presLayoutVars>
          <dgm:bulletEnabled val="1"/>
        </dgm:presLayoutVars>
      </dgm:prSet>
      <dgm:spPr/>
    </dgm:pt>
    <dgm:pt modelId="{58C45F6E-159A-44B4-ABCC-96F9BDE17D2D}" type="pres">
      <dgm:prSet presAssocID="{8B26655A-16A9-4DE5-BB91-1E8B7CA6283D}" presName="spaceBetweenRectangles" presStyleCnt="0"/>
      <dgm:spPr/>
    </dgm:pt>
    <dgm:pt modelId="{CDC6F22A-CF32-43FA-A22C-66ACFE6059FE}" type="pres">
      <dgm:prSet presAssocID="{E5C4C696-A547-40B0-87BB-2A0C67DFD379}" presName="parentLin" presStyleCnt="0"/>
      <dgm:spPr/>
    </dgm:pt>
    <dgm:pt modelId="{7243B95B-5858-4218-B4E6-24559CB55C70}" type="pres">
      <dgm:prSet presAssocID="{E5C4C696-A547-40B0-87BB-2A0C67DFD379}" presName="parentLeftMargin" presStyleLbl="node1" presStyleIdx="0" presStyleCnt="3"/>
      <dgm:spPr/>
    </dgm:pt>
    <dgm:pt modelId="{373C477A-F758-47BA-8C06-EC2225589917}" type="pres">
      <dgm:prSet presAssocID="{E5C4C696-A547-40B0-87BB-2A0C67DFD379}" presName="parentText" presStyleLbl="node1" presStyleIdx="1" presStyleCnt="3">
        <dgm:presLayoutVars>
          <dgm:chMax val="0"/>
          <dgm:bulletEnabled val="1"/>
        </dgm:presLayoutVars>
      </dgm:prSet>
      <dgm:spPr/>
    </dgm:pt>
    <dgm:pt modelId="{3BC778B8-6221-454A-A770-872AB9B621F4}" type="pres">
      <dgm:prSet presAssocID="{E5C4C696-A547-40B0-87BB-2A0C67DFD379}" presName="negativeSpace" presStyleCnt="0"/>
      <dgm:spPr/>
    </dgm:pt>
    <dgm:pt modelId="{BF5906B5-214B-43D4-8B95-106AD2F4BF77}" type="pres">
      <dgm:prSet presAssocID="{E5C4C696-A547-40B0-87BB-2A0C67DFD379}" presName="childText" presStyleLbl="conFgAcc1" presStyleIdx="1" presStyleCnt="3">
        <dgm:presLayoutVars>
          <dgm:bulletEnabled val="1"/>
        </dgm:presLayoutVars>
      </dgm:prSet>
      <dgm:spPr/>
    </dgm:pt>
    <dgm:pt modelId="{DA8D2317-F7B6-4769-9D65-274BC8EB7A5C}" type="pres">
      <dgm:prSet presAssocID="{6280019F-74F7-4F1F-9003-87CB3F079744}" presName="spaceBetweenRectangles" presStyleCnt="0"/>
      <dgm:spPr/>
    </dgm:pt>
    <dgm:pt modelId="{D8933A36-2DDE-4C15-BF48-5C49E8859859}" type="pres">
      <dgm:prSet presAssocID="{199AE17D-5A05-4A59-9508-1048C4314180}" presName="parentLin" presStyleCnt="0"/>
      <dgm:spPr/>
    </dgm:pt>
    <dgm:pt modelId="{B8A2DE78-5AC8-4ED5-A16C-3D4D9BFE1E4E}" type="pres">
      <dgm:prSet presAssocID="{199AE17D-5A05-4A59-9508-1048C4314180}" presName="parentLeftMargin" presStyleLbl="node1" presStyleIdx="1" presStyleCnt="3"/>
      <dgm:spPr/>
    </dgm:pt>
    <dgm:pt modelId="{BC238151-7D14-4F6D-9026-42FBEEE353F2}" type="pres">
      <dgm:prSet presAssocID="{199AE17D-5A05-4A59-9508-1048C4314180}" presName="parentText" presStyleLbl="node1" presStyleIdx="2" presStyleCnt="3">
        <dgm:presLayoutVars>
          <dgm:chMax val="0"/>
          <dgm:bulletEnabled val="1"/>
        </dgm:presLayoutVars>
      </dgm:prSet>
      <dgm:spPr/>
    </dgm:pt>
    <dgm:pt modelId="{7EF0E30A-4B93-4E88-97CF-7EFC17BD3CE5}" type="pres">
      <dgm:prSet presAssocID="{199AE17D-5A05-4A59-9508-1048C4314180}" presName="negativeSpace" presStyleCnt="0"/>
      <dgm:spPr/>
    </dgm:pt>
    <dgm:pt modelId="{B2129AC8-90B4-40A4-951B-697DC333522E}" type="pres">
      <dgm:prSet presAssocID="{199AE17D-5A05-4A59-9508-1048C4314180}" presName="childText" presStyleLbl="conFgAcc1" presStyleIdx="2" presStyleCnt="3">
        <dgm:presLayoutVars>
          <dgm:bulletEnabled val="1"/>
        </dgm:presLayoutVars>
      </dgm:prSet>
      <dgm:spPr/>
    </dgm:pt>
  </dgm:ptLst>
  <dgm:cxnLst>
    <dgm:cxn modelId="{BA5089F7-E47C-4D24-A8A5-61A118380F66}" srcId="{55F03F32-EB65-4392-9731-0D14BBA92707}" destId="{E5C4C696-A547-40B0-87BB-2A0C67DFD379}" srcOrd="1" destOrd="0" parTransId="{DE46341C-7CBF-4E0A-A022-B038125CDEDA}" sibTransId="{6280019F-74F7-4F1F-9003-87CB3F079744}"/>
    <dgm:cxn modelId="{EF8088DE-90E8-4BD6-A7E2-C9B50DDB884D}" srcId="{199AE17D-5A05-4A59-9508-1048C4314180}" destId="{E64B155A-D295-488C-8CFC-1B89FB5B2868}" srcOrd="0" destOrd="0" parTransId="{ABF9739D-4C77-46F5-9125-18646970E6F1}" sibTransId="{BDF2C651-AED9-40D6-828B-BE762F02F931}"/>
    <dgm:cxn modelId="{EE344E66-1C59-4277-ABE6-FC2F4BD6DF51}" type="presOf" srcId="{2A5FE1B0-AF62-4AAE-9CE7-0A350D80DB19}" destId="{AE6A0539-08F0-48AD-AF44-FC2912505D6E}" srcOrd="1" destOrd="0" presId="urn:microsoft.com/office/officeart/2005/8/layout/list1"/>
    <dgm:cxn modelId="{E543DE81-F160-4F2C-9C9F-970E376DF911}" type="presOf" srcId="{199AE17D-5A05-4A59-9508-1048C4314180}" destId="{BC238151-7D14-4F6D-9026-42FBEEE353F2}" srcOrd="1" destOrd="0" presId="urn:microsoft.com/office/officeart/2005/8/layout/list1"/>
    <dgm:cxn modelId="{328207D0-BB5B-4154-B416-D97A5A19DAB9}" type="presOf" srcId="{E5C4C696-A547-40B0-87BB-2A0C67DFD379}" destId="{373C477A-F758-47BA-8C06-EC2225589917}" srcOrd="1" destOrd="0" presId="urn:microsoft.com/office/officeart/2005/8/layout/list1"/>
    <dgm:cxn modelId="{C139FBC6-360E-4AA4-9DD6-F7898876C079}" srcId="{E5C4C696-A547-40B0-87BB-2A0C67DFD379}" destId="{39F50E2F-A611-464B-B8E7-9EC26E30179A}" srcOrd="1" destOrd="0" parTransId="{FAA20A17-9F38-44BD-9ADA-18F89B2E884F}" sibTransId="{22CE9409-5ACA-447D-8104-B10FF6245DB7}"/>
    <dgm:cxn modelId="{9923D291-CDB6-44A5-A024-21844087867D}" type="presOf" srcId="{844328B3-993B-4253-B32D-04CC2EB6E3FD}" destId="{BF5906B5-214B-43D4-8B95-106AD2F4BF77}" srcOrd="0" destOrd="0" presId="urn:microsoft.com/office/officeart/2005/8/layout/list1"/>
    <dgm:cxn modelId="{F821E22B-AE5B-49DE-8646-28E3FA7D3F5A}" srcId="{E5C4C696-A547-40B0-87BB-2A0C67DFD379}" destId="{844328B3-993B-4253-B32D-04CC2EB6E3FD}" srcOrd="0" destOrd="0" parTransId="{A5736681-1271-4076-8DE5-CF052560AFD5}" sibTransId="{47C8D711-5BA2-4858-8041-10C561CD14E4}"/>
    <dgm:cxn modelId="{C2D9FD5B-3B54-459E-94EF-A7785452DF72}" srcId="{2A5FE1B0-AF62-4AAE-9CE7-0A350D80DB19}" destId="{D0722BFD-2AFC-4B00-9FB9-3E07C17C0AEB}" srcOrd="0" destOrd="0" parTransId="{029CBE5B-C452-459C-A956-1D2D9721C1F8}" sibTransId="{B538219C-8CA5-45A9-B242-F385CF7FF91C}"/>
    <dgm:cxn modelId="{FF2541C2-6B56-4ECC-A78A-17BC6CB6A7DD}" type="presOf" srcId="{55F03F32-EB65-4392-9731-0D14BBA92707}" destId="{D4ACF37D-9044-4F5C-BBA6-094F3BB751A8}" srcOrd="0" destOrd="0" presId="urn:microsoft.com/office/officeart/2005/8/layout/list1"/>
    <dgm:cxn modelId="{1DFE3679-05CA-4693-9A89-28ACCEDB435F}" type="presOf" srcId="{D0722BFD-2AFC-4B00-9FB9-3E07C17C0AEB}" destId="{FAF748D5-E025-4491-93E4-28C9B597B973}" srcOrd="0" destOrd="0" presId="urn:microsoft.com/office/officeart/2005/8/layout/list1"/>
    <dgm:cxn modelId="{D22CCBAC-D354-4B38-BF32-725A3AA0BB52}" srcId="{55F03F32-EB65-4392-9731-0D14BBA92707}" destId="{199AE17D-5A05-4A59-9508-1048C4314180}" srcOrd="2" destOrd="0" parTransId="{6F5868D6-182C-4133-9AF4-1C25AAC8AE90}" sibTransId="{0DD2A58D-C894-420A-B51E-611671116FCD}"/>
    <dgm:cxn modelId="{0553C2D0-5EB5-4CA7-9B48-FE4515B54D95}" srcId="{2A5FE1B0-AF62-4AAE-9CE7-0A350D80DB19}" destId="{4499EE12-51C0-4BAB-BE12-B5E02D4F8E06}" srcOrd="1" destOrd="0" parTransId="{075587AF-4BEF-4648-80BC-F9EB7D1DEF02}" sibTransId="{1870F6DA-A0E0-42D4-BAF3-48ECE9C0CDAF}"/>
    <dgm:cxn modelId="{CF26BF40-8199-4658-80EB-F22373BB7297}" type="presOf" srcId="{E5C4C696-A547-40B0-87BB-2A0C67DFD379}" destId="{7243B95B-5858-4218-B4E6-24559CB55C70}" srcOrd="0" destOrd="0" presId="urn:microsoft.com/office/officeart/2005/8/layout/list1"/>
    <dgm:cxn modelId="{93F92DAA-7D6D-4026-911C-E38E0C33A0B1}" srcId="{55F03F32-EB65-4392-9731-0D14BBA92707}" destId="{2A5FE1B0-AF62-4AAE-9CE7-0A350D80DB19}" srcOrd="0" destOrd="0" parTransId="{CF98D02A-D2BE-4268-8406-6C5D781EF860}" sibTransId="{8B26655A-16A9-4DE5-BB91-1E8B7CA6283D}"/>
    <dgm:cxn modelId="{16272801-CBEE-4869-AC14-8CAF3476C98B}" type="presOf" srcId="{4499EE12-51C0-4BAB-BE12-B5E02D4F8E06}" destId="{FAF748D5-E025-4491-93E4-28C9B597B973}" srcOrd="0" destOrd="1" presId="urn:microsoft.com/office/officeart/2005/8/layout/list1"/>
    <dgm:cxn modelId="{7AC96C20-F992-415C-B54E-4A51526B3249}" type="presOf" srcId="{2A5FE1B0-AF62-4AAE-9CE7-0A350D80DB19}" destId="{F9C7D361-9759-43A7-A8D1-9CDBF5963E4B}" srcOrd="0" destOrd="0" presId="urn:microsoft.com/office/officeart/2005/8/layout/list1"/>
    <dgm:cxn modelId="{EE2F0552-B09F-402C-938A-CDFD438FA286}" type="presOf" srcId="{E64B155A-D295-488C-8CFC-1B89FB5B2868}" destId="{B2129AC8-90B4-40A4-951B-697DC333522E}" srcOrd="0" destOrd="0" presId="urn:microsoft.com/office/officeart/2005/8/layout/list1"/>
    <dgm:cxn modelId="{004F2D71-BE60-4756-BB6F-4AFF7EC320F1}" type="presOf" srcId="{39F50E2F-A611-464B-B8E7-9EC26E30179A}" destId="{BF5906B5-214B-43D4-8B95-106AD2F4BF77}" srcOrd="0" destOrd="1" presId="urn:microsoft.com/office/officeart/2005/8/layout/list1"/>
    <dgm:cxn modelId="{0D755799-D6F2-4805-93F4-75C2198435A5}" type="presOf" srcId="{199AE17D-5A05-4A59-9508-1048C4314180}" destId="{B8A2DE78-5AC8-4ED5-A16C-3D4D9BFE1E4E}" srcOrd="0" destOrd="0" presId="urn:microsoft.com/office/officeart/2005/8/layout/list1"/>
    <dgm:cxn modelId="{1869ECF6-449F-4DAC-81AB-4FAD23B4DDA0}" type="presParOf" srcId="{D4ACF37D-9044-4F5C-BBA6-094F3BB751A8}" destId="{11835EF3-D927-4E73-9518-3374A6BE4CC3}" srcOrd="0" destOrd="0" presId="urn:microsoft.com/office/officeart/2005/8/layout/list1"/>
    <dgm:cxn modelId="{116F1B4C-3ECD-405B-9ACE-1844C6582729}" type="presParOf" srcId="{11835EF3-D927-4E73-9518-3374A6BE4CC3}" destId="{F9C7D361-9759-43A7-A8D1-9CDBF5963E4B}" srcOrd="0" destOrd="0" presId="urn:microsoft.com/office/officeart/2005/8/layout/list1"/>
    <dgm:cxn modelId="{C249D422-753D-4BE6-8015-7A87ECA69E8E}" type="presParOf" srcId="{11835EF3-D927-4E73-9518-3374A6BE4CC3}" destId="{AE6A0539-08F0-48AD-AF44-FC2912505D6E}" srcOrd="1" destOrd="0" presId="urn:microsoft.com/office/officeart/2005/8/layout/list1"/>
    <dgm:cxn modelId="{157D8182-8553-4928-A263-F2D44D79C443}" type="presParOf" srcId="{D4ACF37D-9044-4F5C-BBA6-094F3BB751A8}" destId="{2B2BFB49-BA5C-4A7C-819C-1BF5B6B33C0B}" srcOrd="1" destOrd="0" presId="urn:microsoft.com/office/officeart/2005/8/layout/list1"/>
    <dgm:cxn modelId="{70C14E56-3879-4F70-A951-7D58C714E0FF}" type="presParOf" srcId="{D4ACF37D-9044-4F5C-BBA6-094F3BB751A8}" destId="{FAF748D5-E025-4491-93E4-28C9B597B973}" srcOrd="2" destOrd="0" presId="urn:microsoft.com/office/officeart/2005/8/layout/list1"/>
    <dgm:cxn modelId="{27CEA249-EEDF-41CF-8671-65743B268DC8}" type="presParOf" srcId="{D4ACF37D-9044-4F5C-BBA6-094F3BB751A8}" destId="{58C45F6E-159A-44B4-ABCC-96F9BDE17D2D}" srcOrd="3" destOrd="0" presId="urn:microsoft.com/office/officeart/2005/8/layout/list1"/>
    <dgm:cxn modelId="{D6425258-9BB6-4F6B-823A-05D20BC756CF}" type="presParOf" srcId="{D4ACF37D-9044-4F5C-BBA6-094F3BB751A8}" destId="{CDC6F22A-CF32-43FA-A22C-66ACFE6059FE}" srcOrd="4" destOrd="0" presId="urn:microsoft.com/office/officeart/2005/8/layout/list1"/>
    <dgm:cxn modelId="{09602293-8630-4603-BCB0-CA00AF360AA7}" type="presParOf" srcId="{CDC6F22A-CF32-43FA-A22C-66ACFE6059FE}" destId="{7243B95B-5858-4218-B4E6-24559CB55C70}" srcOrd="0" destOrd="0" presId="urn:microsoft.com/office/officeart/2005/8/layout/list1"/>
    <dgm:cxn modelId="{921E6D89-8A08-446F-85E0-6EAEE53D7B5E}" type="presParOf" srcId="{CDC6F22A-CF32-43FA-A22C-66ACFE6059FE}" destId="{373C477A-F758-47BA-8C06-EC2225589917}" srcOrd="1" destOrd="0" presId="urn:microsoft.com/office/officeart/2005/8/layout/list1"/>
    <dgm:cxn modelId="{949947C9-23BB-4DD6-87F8-E5A6B857FEEF}" type="presParOf" srcId="{D4ACF37D-9044-4F5C-BBA6-094F3BB751A8}" destId="{3BC778B8-6221-454A-A770-872AB9B621F4}" srcOrd="5" destOrd="0" presId="urn:microsoft.com/office/officeart/2005/8/layout/list1"/>
    <dgm:cxn modelId="{F3DBDFFF-E8B9-4888-88B2-1C49F21A5BEF}" type="presParOf" srcId="{D4ACF37D-9044-4F5C-BBA6-094F3BB751A8}" destId="{BF5906B5-214B-43D4-8B95-106AD2F4BF77}" srcOrd="6" destOrd="0" presId="urn:microsoft.com/office/officeart/2005/8/layout/list1"/>
    <dgm:cxn modelId="{D0F22074-0C29-4D56-9ACF-3AE457AD7162}" type="presParOf" srcId="{D4ACF37D-9044-4F5C-BBA6-094F3BB751A8}" destId="{DA8D2317-F7B6-4769-9D65-274BC8EB7A5C}" srcOrd="7" destOrd="0" presId="urn:microsoft.com/office/officeart/2005/8/layout/list1"/>
    <dgm:cxn modelId="{88C284A1-C2B4-409D-AB0E-D8F72CEB0D39}" type="presParOf" srcId="{D4ACF37D-9044-4F5C-BBA6-094F3BB751A8}" destId="{D8933A36-2DDE-4C15-BF48-5C49E8859859}" srcOrd="8" destOrd="0" presId="urn:microsoft.com/office/officeart/2005/8/layout/list1"/>
    <dgm:cxn modelId="{ABA3B169-21EE-471D-B552-2D701F2FCCAD}" type="presParOf" srcId="{D8933A36-2DDE-4C15-BF48-5C49E8859859}" destId="{B8A2DE78-5AC8-4ED5-A16C-3D4D9BFE1E4E}" srcOrd="0" destOrd="0" presId="urn:microsoft.com/office/officeart/2005/8/layout/list1"/>
    <dgm:cxn modelId="{0A832899-2909-44AA-890F-97F1348666BE}" type="presParOf" srcId="{D8933A36-2DDE-4C15-BF48-5C49E8859859}" destId="{BC238151-7D14-4F6D-9026-42FBEEE353F2}" srcOrd="1" destOrd="0" presId="urn:microsoft.com/office/officeart/2005/8/layout/list1"/>
    <dgm:cxn modelId="{7DC0F723-4C37-41B7-BCF9-B74DF6501F33}" type="presParOf" srcId="{D4ACF37D-9044-4F5C-BBA6-094F3BB751A8}" destId="{7EF0E30A-4B93-4E88-97CF-7EFC17BD3CE5}" srcOrd="9" destOrd="0" presId="urn:microsoft.com/office/officeart/2005/8/layout/list1"/>
    <dgm:cxn modelId="{00FADA1D-A5BD-4487-B35D-62646C7F80D8}" type="presParOf" srcId="{D4ACF37D-9044-4F5C-BBA6-094F3BB751A8}" destId="{B2129AC8-90B4-40A4-951B-697DC33352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EFEEFD-B6B9-42C8-A5D4-820EDC97A33F}" type="doc">
      <dgm:prSet loTypeId="urn:microsoft.com/office/officeart/2008/layout/BendingPictureCaption" loCatId="picture" qsTypeId="urn:microsoft.com/office/officeart/2005/8/quickstyle/3d1" qsCatId="3D" csTypeId="urn:microsoft.com/office/officeart/2005/8/colors/accent3_4" csCatId="accent3" phldr="1"/>
      <dgm:spPr/>
      <dgm:t>
        <a:bodyPr/>
        <a:lstStyle/>
        <a:p>
          <a:endParaRPr lang="en-US"/>
        </a:p>
      </dgm:t>
    </dgm:pt>
    <dgm:pt modelId="{B34336ED-9629-4CFD-B616-4ED6FBA20110}">
      <dgm:prSet phldrT="[Text]"/>
      <dgm:spPr>
        <a:solidFill>
          <a:schemeClr val="accent2"/>
        </a:solidFill>
      </dgm:spPr>
      <dgm:t>
        <a:bodyPr/>
        <a:lstStyle/>
        <a:p>
          <a:r>
            <a:rPr lang="en-US" dirty="0"/>
            <a:t>Kelkar PPP</a:t>
          </a:r>
        </a:p>
      </dgm:t>
    </dgm:pt>
    <dgm:pt modelId="{FE9D3F43-5F2F-424F-9472-02BDEBC654E5}" type="parTrans" cxnId="{90F87B0A-47BC-475D-ABFF-BB5F0708B924}">
      <dgm:prSet/>
      <dgm:spPr/>
      <dgm:t>
        <a:bodyPr/>
        <a:lstStyle/>
        <a:p>
          <a:endParaRPr lang="en-US"/>
        </a:p>
      </dgm:t>
    </dgm:pt>
    <dgm:pt modelId="{3E3865D5-E182-4DBE-8C3C-50DBFC681DDE}" type="sibTrans" cxnId="{90F87B0A-47BC-475D-ABFF-BB5F0708B924}">
      <dgm:prSet/>
      <dgm:spPr/>
      <dgm:t>
        <a:bodyPr/>
        <a:lstStyle/>
        <a:p>
          <a:endParaRPr lang="en-US"/>
        </a:p>
      </dgm:t>
    </dgm:pt>
    <dgm:pt modelId="{A881898F-DCD6-4270-A129-9F93F2665A3C}">
      <dgm:prSet phldrT="[Text]"/>
      <dgm:spPr/>
      <dgm:t>
        <a:bodyPr/>
        <a:lstStyle/>
        <a:p>
          <a:r>
            <a:rPr lang="en-US" dirty="0"/>
            <a:t>Rail Budget</a:t>
          </a:r>
        </a:p>
      </dgm:t>
    </dgm:pt>
    <dgm:pt modelId="{F2A827F9-FA89-47B1-A39C-D23AD6A1309A}" type="parTrans" cxnId="{31AD7895-9465-40AD-B7E6-176AC0EBA154}">
      <dgm:prSet/>
      <dgm:spPr/>
      <dgm:t>
        <a:bodyPr/>
        <a:lstStyle/>
        <a:p>
          <a:endParaRPr lang="en-US"/>
        </a:p>
      </dgm:t>
    </dgm:pt>
    <dgm:pt modelId="{57281EF7-064B-4767-A317-0C216FEFD814}" type="sibTrans" cxnId="{31AD7895-9465-40AD-B7E6-176AC0EBA154}">
      <dgm:prSet/>
      <dgm:spPr/>
      <dgm:t>
        <a:bodyPr/>
        <a:lstStyle/>
        <a:p>
          <a:endParaRPr lang="en-US"/>
        </a:p>
      </dgm:t>
    </dgm:pt>
    <dgm:pt modelId="{E9BBB308-F6A8-436B-96A2-326D53FA3FEF}">
      <dgm:prSet phldrT="[Text]"/>
      <dgm:spPr/>
      <dgm:t>
        <a:bodyPr/>
        <a:lstStyle/>
        <a:p>
          <a:r>
            <a:rPr lang="en-US" dirty="0"/>
            <a:t>CAP-2016</a:t>
          </a:r>
        </a:p>
      </dgm:t>
    </dgm:pt>
    <dgm:pt modelId="{3F192D09-017F-41EB-B7E0-1830238E48A4}" type="parTrans" cxnId="{F579785D-EDA1-4542-AE56-4D6048A416E2}">
      <dgm:prSet/>
      <dgm:spPr/>
      <dgm:t>
        <a:bodyPr/>
        <a:lstStyle/>
        <a:p>
          <a:endParaRPr lang="en-US"/>
        </a:p>
      </dgm:t>
    </dgm:pt>
    <dgm:pt modelId="{766A4DDF-359C-427C-B2AA-A03A73A89A5F}" type="sibTrans" cxnId="{F579785D-EDA1-4542-AE56-4D6048A416E2}">
      <dgm:prSet/>
      <dgm:spPr/>
      <dgm:t>
        <a:bodyPr/>
        <a:lstStyle/>
        <a:p>
          <a:endParaRPr lang="en-US"/>
        </a:p>
      </dgm:t>
    </dgm:pt>
    <dgm:pt modelId="{84064F1C-6044-4BF4-9907-586FDCDDF553}">
      <dgm:prSet phldrT="[Text]"/>
      <dgm:spPr/>
      <dgm:t>
        <a:bodyPr/>
        <a:lstStyle/>
        <a:p>
          <a:r>
            <a:rPr lang="en-US" dirty="0"/>
            <a:t>Road/Ship</a:t>
          </a:r>
        </a:p>
      </dgm:t>
    </dgm:pt>
    <dgm:pt modelId="{A79FBA22-F48D-43FC-AEA7-73B1ACC24DF8}" type="parTrans" cxnId="{FA52E814-4D38-4410-8E62-C191DC1AAA3A}">
      <dgm:prSet/>
      <dgm:spPr/>
      <dgm:t>
        <a:bodyPr/>
        <a:lstStyle/>
        <a:p>
          <a:endParaRPr lang="en-US"/>
        </a:p>
      </dgm:t>
    </dgm:pt>
    <dgm:pt modelId="{DC5EEE1A-7EA4-4D46-AE6B-49265FC18FEB}" type="sibTrans" cxnId="{FA52E814-4D38-4410-8E62-C191DC1AAA3A}">
      <dgm:prSet/>
      <dgm:spPr/>
      <dgm:t>
        <a:bodyPr/>
        <a:lstStyle/>
        <a:p>
          <a:endParaRPr lang="en-US"/>
        </a:p>
      </dgm:t>
    </dgm:pt>
    <dgm:pt modelId="{92C42320-26A7-4A71-9C60-1DD7B16A2871}">
      <dgm:prSet phldrT="[Text]"/>
      <dgm:spPr/>
      <dgm:t>
        <a:bodyPr/>
        <a:lstStyle/>
        <a:p>
          <a:r>
            <a:rPr lang="en-US" dirty="0"/>
            <a:t>Urban infra.</a:t>
          </a:r>
        </a:p>
      </dgm:t>
    </dgm:pt>
    <dgm:pt modelId="{4A0C3386-5429-4CD0-A560-E02A9614D478}" type="parTrans" cxnId="{AFCCB271-5F7F-4EBC-B580-3CD160BAEEC7}">
      <dgm:prSet/>
      <dgm:spPr/>
      <dgm:t>
        <a:bodyPr/>
        <a:lstStyle/>
        <a:p>
          <a:endParaRPr lang="en-US"/>
        </a:p>
      </dgm:t>
    </dgm:pt>
    <dgm:pt modelId="{D429DC57-AAF7-4119-9FFC-2AEA4493CA5C}" type="sibTrans" cxnId="{AFCCB271-5F7F-4EBC-B580-3CD160BAEEC7}">
      <dgm:prSet/>
      <dgm:spPr/>
      <dgm:t>
        <a:bodyPr/>
        <a:lstStyle/>
        <a:p>
          <a:endParaRPr lang="en-US"/>
        </a:p>
      </dgm:t>
    </dgm:pt>
    <dgm:pt modelId="{23154D0C-FD05-4442-AEE2-0D05EDA06023}" type="pres">
      <dgm:prSet presAssocID="{20EFEEFD-B6B9-42C8-A5D4-820EDC97A33F}" presName="diagram" presStyleCnt="0">
        <dgm:presLayoutVars>
          <dgm:dir/>
        </dgm:presLayoutVars>
      </dgm:prSet>
      <dgm:spPr/>
    </dgm:pt>
    <dgm:pt modelId="{DD416EAF-71D3-4559-AE4B-8C129696B045}" type="pres">
      <dgm:prSet presAssocID="{B34336ED-9629-4CFD-B616-4ED6FBA20110}" presName="composite" presStyleCnt="0"/>
      <dgm:spPr/>
    </dgm:pt>
    <dgm:pt modelId="{58233BB7-6B4F-452E-B290-F12AE0C458A8}" type="pres">
      <dgm:prSet presAssocID="{B34336ED-9629-4CFD-B616-4ED6FBA20110}" presName="Image" presStyleLbl="bgShp"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D5D6E39-E435-4A4E-B991-8A5937FB6DA5}" type="pres">
      <dgm:prSet presAssocID="{B34336ED-9629-4CFD-B616-4ED6FBA20110}" presName="Parent" presStyleLbl="node0" presStyleIdx="0" presStyleCnt="5">
        <dgm:presLayoutVars>
          <dgm:bulletEnabled val="1"/>
        </dgm:presLayoutVars>
      </dgm:prSet>
      <dgm:spPr/>
    </dgm:pt>
    <dgm:pt modelId="{2055F2AB-CE59-4ADB-8F07-5FB2E19695CF}" type="pres">
      <dgm:prSet presAssocID="{3E3865D5-E182-4DBE-8C3C-50DBFC681DDE}" presName="sibTrans" presStyleCnt="0"/>
      <dgm:spPr/>
    </dgm:pt>
    <dgm:pt modelId="{F10CBC3A-D958-4007-BE61-B07861EC0C98}" type="pres">
      <dgm:prSet presAssocID="{A881898F-DCD6-4270-A129-9F93F2665A3C}" presName="composite" presStyleCnt="0"/>
      <dgm:spPr/>
    </dgm:pt>
    <dgm:pt modelId="{5CA63658-E154-41D3-9BB3-FAA49E178319}" type="pres">
      <dgm:prSet presAssocID="{A881898F-DCD6-4270-A129-9F93F2665A3C}" presName="Image" presStyleLbl="bgShp" presStyleIdx="1" presStyleCnt="5" custScaleY="82573"/>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8DA3F276-6BE1-4874-A0A6-A2B1FEB93BC3}" type="pres">
      <dgm:prSet presAssocID="{A881898F-DCD6-4270-A129-9F93F2665A3C}" presName="Parent" presStyleLbl="node0" presStyleIdx="1" presStyleCnt="5">
        <dgm:presLayoutVars>
          <dgm:bulletEnabled val="1"/>
        </dgm:presLayoutVars>
      </dgm:prSet>
      <dgm:spPr/>
    </dgm:pt>
    <dgm:pt modelId="{D1DAE4B5-15F2-49DF-A9F6-185A7C97DD78}" type="pres">
      <dgm:prSet presAssocID="{57281EF7-064B-4767-A317-0C216FEFD814}" presName="sibTrans" presStyleCnt="0"/>
      <dgm:spPr/>
    </dgm:pt>
    <dgm:pt modelId="{B6F8EC9C-96AE-48E3-BD2F-64F6144188F8}" type="pres">
      <dgm:prSet presAssocID="{E9BBB308-F6A8-436B-96A2-326D53FA3FEF}" presName="composite" presStyleCnt="0"/>
      <dgm:spPr/>
    </dgm:pt>
    <dgm:pt modelId="{9DCE9163-D118-4C19-AFA9-A5ABF5CB5EFB}" type="pres">
      <dgm:prSet presAssocID="{E9BBB308-F6A8-436B-96A2-326D53FA3FEF}" presName="Image" presStyleLbl="bgShp"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dgm:spPr>
    </dgm:pt>
    <dgm:pt modelId="{0E35DA9C-CF6B-4AAE-96A7-3C4194328B2E}" type="pres">
      <dgm:prSet presAssocID="{E9BBB308-F6A8-436B-96A2-326D53FA3FEF}" presName="Parent" presStyleLbl="node0" presStyleIdx="2" presStyleCnt="5">
        <dgm:presLayoutVars>
          <dgm:bulletEnabled val="1"/>
        </dgm:presLayoutVars>
      </dgm:prSet>
      <dgm:spPr/>
    </dgm:pt>
    <dgm:pt modelId="{3F96227C-D24B-4B9D-8BA1-701F9A0BD6D7}" type="pres">
      <dgm:prSet presAssocID="{766A4DDF-359C-427C-B2AA-A03A73A89A5F}" presName="sibTrans" presStyleCnt="0"/>
      <dgm:spPr/>
    </dgm:pt>
    <dgm:pt modelId="{F9F79C4A-8B02-4DB5-AABF-1DF12A3A85CC}" type="pres">
      <dgm:prSet presAssocID="{84064F1C-6044-4BF4-9907-586FDCDDF553}" presName="composite" presStyleCnt="0"/>
      <dgm:spPr/>
    </dgm:pt>
    <dgm:pt modelId="{A108248B-EC19-4DF4-8212-F801FDA2DE6E}" type="pres">
      <dgm:prSet presAssocID="{84064F1C-6044-4BF4-9907-586FDCDDF553}" presName="Image" presStyleLbl="bgShp"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4351E95C-9795-4985-8196-C6BFB8462556}" type="pres">
      <dgm:prSet presAssocID="{84064F1C-6044-4BF4-9907-586FDCDDF553}" presName="Parent" presStyleLbl="node0" presStyleIdx="3" presStyleCnt="5">
        <dgm:presLayoutVars>
          <dgm:bulletEnabled val="1"/>
        </dgm:presLayoutVars>
      </dgm:prSet>
      <dgm:spPr/>
    </dgm:pt>
    <dgm:pt modelId="{A33935A3-A146-45EC-8D0E-DDFAF81DAFD7}" type="pres">
      <dgm:prSet presAssocID="{DC5EEE1A-7EA4-4D46-AE6B-49265FC18FEB}" presName="sibTrans" presStyleCnt="0"/>
      <dgm:spPr/>
    </dgm:pt>
    <dgm:pt modelId="{E8C5EE39-F354-4D5C-803D-19A784312796}" type="pres">
      <dgm:prSet presAssocID="{92C42320-26A7-4A71-9C60-1DD7B16A2871}" presName="composite" presStyleCnt="0"/>
      <dgm:spPr/>
    </dgm:pt>
    <dgm:pt modelId="{752A5842-BE2D-4266-9B5B-7D01EFCA79ED}" type="pres">
      <dgm:prSet presAssocID="{92C42320-26A7-4A71-9C60-1DD7B16A2871}" presName="Image" presStyleLbl="bgShp" presStyleIdx="4" presStyleCnt="5" custScaleX="59640" custLinFactNeighborX="1190"/>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28FBED10-8571-40C5-B8C8-C7DE2491E6D5}" type="pres">
      <dgm:prSet presAssocID="{92C42320-26A7-4A71-9C60-1DD7B16A2871}" presName="Parent" presStyleLbl="node0" presStyleIdx="4" presStyleCnt="5">
        <dgm:presLayoutVars>
          <dgm:bulletEnabled val="1"/>
        </dgm:presLayoutVars>
      </dgm:prSet>
      <dgm:spPr/>
    </dgm:pt>
  </dgm:ptLst>
  <dgm:cxnLst>
    <dgm:cxn modelId="{C4451256-B39A-4CE7-9C0B-792EC91BF229}" type="presOf" srcId="{92C42320-26A7-4A71-9C60-1DD7B16A2871}" destId="{28FBED10-8571-40C5-B8C8-C7DE2491E6D5}" srcOrd="0" destOrd="0" presId="urn:microsoft.com/office/officeart/2008/layout/BendingPictureCaption"/>
    <dgm:cxn modelId="{A51DB011-7BF1-4279-A42B-21473DD8AA75}" type="presOf" srcId="{84064F1C-6044-4BF4-9907-586FDCDDF553}" destId="{4351E95C-9795-4985-8196-C6BFB8462556}" srcOrd="0" destOrd="0" presId="urn:microsoft.com/office/officeart/2008/layout/BendingPictureCaption"/>
    <dgm:cxn modelId="{F579785D-EDA1-4542-AE56-4D6048A416E2}" srcId="{20EFEEFD-B6B9-42C8-A5D4-820EDC97A33F}" destId="{E9BBB308-F6A8-436B-96A2-326D53FA3FEF}" srcOrd="2" destOrd="0" parTransId="{3F192D09-017F-41EB-B7E0-1830238E48A4}" sibTransId="{766A4DDF-359C-427C-B2AA-A03A73A89A5F}"/>
    <dgm:cxn modelId="{51658C6D-D79E-4247-9195-B3263A687F7F}" type="presOf" srcId="{A881898F-DCD6-4270-A129-9F93F2665A3C}" destId="{8DA3F276-6BE1-4874-A0A6-A2B1FEB93BC3}" srcOrd="0" destOrd="0" presId="urn:microsoft.com/office/officeart/2008/layout/BendingPictureCaption"/>
    <dgm:cxn modelId="{42800581-A0F1-49C4-8CEA-01A9004A4C7F}" type="presOf" srcId="{20EFEEFD-B6B9-42C8-A5D4-820EDC97A33F}" destId="{23154D0C-FD05-4442-AEE2-0D05EDA06023}" srcOrd="0" destOrd="0" presId="urn:microsoft.com/office/officeart/2008/layout/BendingPictureCaption"/>
    <dgm:cxn modelId="{C2DBF1EE-3864-4A55-8E76-DE9531E8C29C}" type="presOf" srcId="{E9BBB308-F6A8-436B-96A2-326D53FA3FEF}" destId="{0E35DA9C-CF6B-4AAE-96A7-3C4194328B2E}" srcOrd="0" destOrd="0" presId="urn:microsoft.com/office/officeart/2008/layout/BendingPictureCaption"/>
    <dgm:cxn modelId="{87FC6F16-624D-4233-A703-336A5871D3F6}" type="presOf" srcId="{B34336ED-9629-4CFD-B616-4ED6FBA20110}" destId="{7D5D6E39-E435-4A4E-B991-8A5937FB6DA5}" srcOrd="0" destOrd="0" presId="urn:microsoft.com/office/officeart/2008/layout/BendingPictureCaption"/>
    <dgm:cxn modelId="{AFCCB271-5F7F-4EBC-B580-3CD160BAEEC7}" srcId="{20EFEEFD-B6B9-42C8-A5D4-820EDC97A33F}" destId="{92C42320-26A7-4A71-9C60-1DD7B16A2871}" srcOrd="4" destOrd="0" parTransId="{4A0C3386-5429-4CD0-A560-E02A9614D478}" sibTransId="{D429DC57-AAF7-4119-9FFC-2AEA4493CA5C}"/>
    <dgm:cxn modelId="{90F87B0A-47BC-475D-ABFF-BB5F0708B924}" srcId="{20EFEEFD-B6B9-42C8-A5D4-820EDC97A33F}" destId="{B34336ED-9629-4CFD-B616-4ED6FBA20110}" srcOrd="0" destOrd="0" parTransId="{FE9D3F43-5F2F-424F-9472-02BDEBC654E5}" sibTransId="{3E3865D5-E182-4DBE-8C3C-50DBFC681DDE}"/>
    <dgm:cxn modelId="{FA52E814-4D38-4410-8E62-C191DC1AAA3A}" srcId="{20EFEEFD-B6B9-42C8-A5D4-820EDC97A33F}" destId="{84064F1C-6044-4BF4-9907-586FDCDDF553}" srcOrd="3" destOrd="0" parTransId="{A79FBA22-F48D-43FC-AEA7-73B1ACC24DF8}" sibTransId="{DC5EEE1A-7EA4-4D46-AE6B-49265FC18FEB}"/>
    <dgm:cxn modelId="{31AD7895-9465-40AD-B7E6-176AC0EBA154}" srcId="{20EFEEFD-B6B9-42C8-A5D4-820EDC97A33F}" destId="{A881898F-DCD6-4270-A129-9F93F2665A3C}" srcOrd="1" destOrd="0" parTransId="{F2A827F9-FA89-47B1-A39C-D23AD6A1309A}" sibTransId="{57281EF7-064B-4767-A317-0C216FEFD814}"/>
    <dgm:cxn modelId="{E6B60436-7B0F-45F2-9F21-76D385C2DD33}" type="presParOf" srcId="{23154D0C-FD05-4442-AEE2-0D05EDA06023}" destId="{DD416EAF-71D3-4559-AE4B-8C129696B045}" srcOrd="0" destOrd="0" presId="urn:microsoft.com/office/officeart/2008/layout/BendingPictureCaption"/>
    <dgm:cxn modelId="{D7E2FF86-0145-46AF-8204-BE349C0C7880}" type="presParOf" srcId="{DD416EAF-71D3-4559-AE4B-8C129696B045}" destId="{58233BB7-6B4F-452E-B290-F12AE0C458A8}" srcOrd="0" destOrd="0" presId="urn:microsoft.com/office/officeart/2008/layout/BendingPictureCaption"/>
    <dgm:cxn modelId="{A2055778-8621-463E-AB31-78EA880D6AE1}" type="presParOf" srcId="{DD416EAF-71D3-4559-AE4B-8C129696B045}" destId="{7D5D6E39-E435-4A4E-B991-8A5937FB6DA5}" srcOrd="1" destOrd="0" presId="urn:microsoft.com/office/officeart/2008/layout/BendingPictureCaption"/>
    <dgm:cxn modelId="{A7893E09-32CB-4509-BF91-07902110702D}" type="presParOf" srcId="{23154D0C-FD05-4442-AEE2-0D05EDA06023}" destId="{2055F2AB-CE59-4ADB-8F07-5FB2E19695CF}" srcOrd="1" destOrd="0" presId="urn:microsoft.com/office/officeart/2008/layout/BendingPictureCaption"/>
    <dgm:cxn modelId="{FD902348-EF18-4B6D-A4D7-DA66518F09EF}" type="presParOf" srcId="{23154D0C-FD05-4442-AEE2-0D05EDA06023}" destId="{F10CBC3A-D958-4007-BE61-B07861EC0C98}" srcOrd="2" destOrd="0" presId="urn:microsoft.com/office/officeart/2008/layout/BendingPictureCaption"/>
    <dgm:cxn modelId="{897F176F-F87D-443B-9FCB-113AA1D1F725}" type="presParOf" srcId="{F10CBC3A-D958-4007-BE61-B07861EC0C98}" destId="{5CA63658-E154-41D3-9BB3-FAA49E178319}" srcOrd="0" destOrd="0" presId="urn:microsoft.com/office/officeart/2008/layout/BendingPictureCaption"/>
    <dgm:cxn modelId="{E32104FA-9036-4C47-B7A8-1FD4D1FA9772}" type="presParOf" srcId="{F10CBC3A-D958-4007-BE61-B07861EC0C98}" destId="{8DA3F276-6BE1-4874-A0A6-A2B1FEB93BC3}" srcOrd="1" destOrd="0" presId="urn:microsoft.com/office/officeart/2008/layout/BendingPictureCaption"/>
    <dgm:cxn modelId="{77E59431-D335-4FCE-B24A-08F864C45F11}" type="presParOf" srcId="{23154D0C-FD05-4442-AEE2-0D05EDA06023}" destId="{D1DAE4B5-15F2-49DF-A9F6-185A7C97DD78}" srcOrd="3" destOrd="0" presId="urn:microsoft.com/office/officeart/2008/layout/BendingPictureCaption"/>
    <dgm:cxn modelId="{6E4E714F-A1FC-49DE-97F6-5EF82A26056C}" type="presParOf" srcId="{23154D0C-FD05-4442-AEE2-0D05EDA06023}" destId="{B6F8EC9C-96AE-48E3-BD2F-64F6144188F8}" srcOrd="4" destOrd="0" presId="urn:microsoft.com/office/officeart/2008/layout/BendingPictureCaption"/>
    <dgm:cxn modelId="{20532545-95BD-42A2-8A8D-9C43C577A696}" type="presParOf" srcId="{B6F8EC9C-96AE-48E3-BD2F-64F6144188F8}" destId="{9DCE9163-D118-4C19-AFA9-A5ABF5CB5EFB}" srcOrd="0" destOrd="0" presId="urn:microsoft.com/office/officeart/2008/layout/BendingPictureCaption"/>
    <dgm:cxn modelId="{7F3105D6-3A41-40AE-846B-D36246F6CF69}" type="presParOf" srcId="{B6F8EC9C-96AE-48E3-BD2F-64F6144188F8}" destId="{0E35DA9C-CF6B-4AAE-96A7-3C4194328B2E}" srcOrd="1" destOrd="0" presId="urn:microsoft.com/office/officeart/2008/layout/BendingPictureCaption"/>
    <dgm:cxn modelId="{F054845C-2017-40C0-B9E3-5DBAEE82AC22}" type="presParOf" srcId="{23154D0C-FD05-4442-AEE2-0D05EDA06023}" destId="{3F96227C-D24B-4B9D-8BA1-701F9A0BD6D7}" srcOrd="5" destOrd="0" presId="urn:microsoft.com/office/officeart/2008/layout/BendingPictureCaption"/>
    <dgm:cxn modelId="{6A6B4263-AF4E-4930-88DA-ECFAE57B8C28}" type="presParOf" srcId="{23154D0C-FD05-4442-AEE2-0D05EDA06023}" destId="{F9F79C4A-8B02-4DB5-AABF-1DF12A3A85CC}" srcOrd="6" destOrd="0" presId="urn:microsoft.com/office/officeart/2008/layout/BendingPictureCaption"/>
    <dgm:cxn modelId="{E0BBCD6D-C7FE-4C39-BF23-3FA0175F5C43}" type="presParOf" srcId="{F9F79C4A-8B02-4DB5-AABF-1DF12A3A85CC}" destId="{A108248B-EC19-4DF4-8212-F801FDA2DE6E}" srcOrd="0" destOrd="0" presId="urn:microsoft.com/office/officeart/2008/layout/BendingPictureCaption"/>
    <dgm:cxn modelId="{CD459D1D-2087-4B62-A530-8C107F97D143}" type="presParOf" srcId="{F9F79C4A-8B02-4DB5-AABF-1DF12A3A85CC}" destId="{4351E95C-9795-4985-8196-C6BFB8462556}" srcOrd="1" destOrd="0" presId="urn:microsoft.com/office/officeart/2008/layout/BendingPictureCaption"/>
    <dgm:cxn modelId="{024DA470-1333-4F9F-8C42-D3B298584DC7}" type="presParOf" srcId="{23154D0C-FD05-4442-AEE2-0D05EDA06023}" destId="{A33935A3-A146-45EC-8D0E-DDFAF81DAFD7}" srcOrd="7" destOrd="0" presId="urn:microsoft.com/office/officeart/2008/layout/BendingPictureCaption"/>
    <dgm:cxn modelId="{36504A8C-5061-4A3C-A785-8A17DA966258}" type="presParOf" srcId="{23154D0C-FD05-4442-AEE2-0D05EDA06023}" destId="{E8C5EE39-F354-4D5C-803D-19A784312796}" srcOrd="8" destOrd="0" presId="urn:microsoft.com/office/officeart/2008/layout/BendingPictureCaption"/>
    <dgm:cxn modelId="{248B0E35-E30E-4F95-BCC0-B63FC9D4C7EE}" type="presParOf" srcId="{E8C5EE39-F354-4D5C-803D-19A784312796}" destId="{752A5842-BE2D-4266-9B5B-7D01EFCA79ED}" srcOrd="0" destOrd="0" presId="urn:microsoft.com/office/officeart/2008/layout/BendingPictureCaption"/>
    <dgm:cxn modelId="{B3820983-7268-4445-9725-66CCEBEA2B6E}" type="presParOf" srcId="{E8C5EE39-F354-4D5C-803D-19A784312796}" destId="{28FBED10-8571-40C5-B8C8-C7DE2491E6D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C122B7-C976-43E8-A9ED-78472FF1D929}"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D45865FC-675D-4570-8E05-30A1941FFACC}">
      <dgm:prSet phldrT="[Text]" custT="1"/>
      <dgm:spPr/>
      <dgm:t>
        <a:bodyPr/>
        <a:lstStyle/>
        <a:p>
          <a:r>
            <a:rPr lang="en-US" sz="2800" dirty="0"/>
            <a:t>1853</a:t>
          </a:r>
        </a:p>
      </dgm:t>
    </dgm:pt>
    <dgm:pt modelId="{B6CE56F2-C7B2-460E-88D5-AD217C85A346}" type="parTrans" cxnId="{CFB1771B-7FCF-424A-B9BA-7426F759A8F1}">
      <dgm:prSet/>
      <dgm:spPr/>
      <dgm:t>
        <a:bodyPr/>
        <a:lstStyle/>
        <a:p>
          <a:endParaRPr lang="en-US"/>
        </a:p>
      </dgm:t>
    </dgm:pt>
    <dgm:pt modelId="{24A0EDBD-B50C-4F33-9144-987D823F5D5D}" type="sibTrans" cxnId="{CFB1771B-7FCF-424A-B9BA-7426F759A8F1}">
      <dgm:prSet/>
      <dgm:spPr/>
      <dgm:t>
        <a:bodyPr/>
        <a:lstStyle/>
        <a:p>
          <a:endParaRPr lang="en-US"/>
        </a:p>
      </dgm:t>
    </dgm:pt>
    <dgm:pt modelId="{56CA3109-25F9-429C-9BA1-914E1127111F}">
      <dgm:prSet phldrT="[Text]" custT="1"/>
      <dgm:spPr/>
      <dgm:t>
        <a:bodyPr/>
        <a:lstStyle/>
        <a:p>
          <a:r>
            <a:rPr lang="en-US" sz="2800" dirty="0"/>
            <a:t>Bombay to Thane</a:t>
          </a:r>
        </a:p>
      </dgm:t>
    </dgm:pt>
    <dgm:pt modelId="{FE72E821-44E0-4513-BFD4-8B56D7A8D16D}" type="parTrans" cxnId="{E5C808ED-C98C-40FA-A64D-0D6AD3E2C90E}">
      <dgm:prSet/>
      <dgm:spPr/>
      <dgm:t>
        <a:bodyPr/>
        <a:lstStyle/>
        <a:p>
          <a:endParaRPr lang="en-US"/>
        </a:p>
      </dgm:t>
    </dgm:pt>
    <dgm:pt modelId="{94F5337B-F7B4-4066-BF56-BEB039216D9C}" type="sibTrans" cxnId="{E5C808ED-C98C-40FA-A64D-0D6AD3E2C90E}">
      <dgm:prSet/>
      <dgm:spPr/>
      <dgm:t>
        <a:bodyPr/>
        <a:lstStyle/>
        <a:p>
          <a:endParaRPr lang="en-US"/>
        </a:p>
      </dgm:t>
    </dgm:pt>
    <dgm:pt modelId="{B4304F78-EF4A-4A5D-B63E-21176DDE75B9}">
      <dgm:prSet phldrT="[Text]" custT="1"/>
      <dgm:spPr/>
      <dgm:t>
        <a:bodyPr/>
        <a:lstStyle/>
        <a:p>
          <a:r>
            <a:rPr lang="en-US" sz="2800" dirty="0"/>
            <a:t>1854</a:t>
          </a:r>
        </a:p>
      </dgm:t>
    </dgm:pt>
    <dgm:pt modelId="{E58023BE-1C2E-464F-82AA-5FAB33D1B362}" type="parTrans" cxnId="{95D6C933-03D5-4F70-B3CC-566F2FA521BF}">
      <dgm:prSet/>
      <dgm:spPr/>
      <dgm:t>
        <a:bodyPr/>
        <a:lstStyle/>
        <a:p>
          <a:endParaRPr lang="en-US"/>
        </a:p>
      </dgm:t>
    </dgm:pt>
    <dgm:pt modelId="{FDAA83D7-5280-48B0-BC0F-971BF55E1E8D}" type="sibTrans" cxnId="{95D6C933-03D5-4F70-B3CC-566F2FA521BF}">
      <dgm:prSet/>
      <dgm:spPr/>
      <dgm:t>
        <a:bodyPr/>
        <a:lstStyle/>
        <a:p>
          <a:endParaRPr lang="en-US"/>
        </a:p>
      </dgm:t>
    </dgm:pt>
    <dgm:pt modelId="{0FD888B7-ABCC-4D8B-A654-BDC728E557AC}">
      <dgm:prSet phldrT="[Text]" custT="1"/>
      <dgm:spPr/>
      <dgm:t>
        <a:bodyPr/>
        <a:lstStyle/>
        <a:p>
          <a:r>
            <a:rPr lang="en-US" sz="2800" dirty="0"/>
            <a:t>Madras to </a:t>
          </a:r>
          <a:r>
            <a:rPr lang="en-US" sz="2800" dirty="0" err="1"/>
            <a:t>Arakkonam</a:t>
          </a:r>
          <a:endParaRPr lang="en-US" sz="2800" dirty="0"/>
        </a:p>
      </dgm:t>
    </dgm:pt>
    <dgm:pt modelId="{FD0CCAFB-FCBA-40D2-9664-9E640DAB5748}" type="parTrans" cxnId="{0C7BDCB8-4D03-42B7-9764-2331309C743F}">
      <dgm:prSet/>
      <dgm:spPr/>
      <dgm:t>
        <a:bodyPr/>
        <a:lstStyle/>
        <a:p>
          <a:endParaRPr lang="en-US"/>
        </a:p>
      </dgm:t>
    </dgm:pt>
    <dgm:pt modelId="{BC1AAA2B-83A0-4796-B339-ED6225C20482}" type="sibTrans" cxnId="{0C7BDCB8-4D03-42B7-9764-2331309C743F}">
      <dgm:prSet/>
      <dgm:spPr/>
      <dgm:t>
        <a:bodyPr/>
        <a:lstStyle/>
        <a:p>
          <a:endParaRPr lang="en-US"/>
        </a:p>
      </dgm:t>
    </dgm:pt>
    <dgm:pt modelId="{BE5BAD42-1C92-4DE3-A41C-D40CEE0496C4}">
      <dgm:prSet phldrT="[Text]" custT="1"/>
      <dgm:spPr/>
      <dgm:t>
        <a:bodyPr/>
        <a:lstStyle/>
        <a:p>
          <a:r>
            <a:rPr lang="en-US" sz="2800" dirty="0"/>
            <a:t>Calcutta to </a:t>
          </a:r>
          <a:r>
            <a:rPr lang="en-US" sz="2800" dirty="0" err="1"/>
            <a:t>Raniganj</a:t>
          </a:r>
          <a:endParaRPr lang="en-US" sz="2800" dirty="0"/>
        </a:p>
      </dgm:t>
    </dgm:pt>
    <dgm:pt modelId="{FFA0DD6F-EBE3-4DD8-9C5F-AAF161822F38}" type="parTrans" cxnId="{9C162866-5A00-4D7B-BEE1-6A2F2B1E11FB}">
      <dgm:prSet/>
      <dgm:spPr/>
      <dgm:t>
        <a:bodyPr/>
        <a:lstStyle/>
        <a:p>
          <a:endParaRPr lang="en-US"/>
        </a:p>
      </dgm:t>
    </dgm:pt>
    <dgm:pt modelId="{2EFDE4D8-076E-4C59-AC0F-C0565316B0B6}" type="sibTrans" cxnId="{9C162866-5A00-4D7B-BEE1-6A2F2B1E11FB}">
      <dgm:prSet/>
      <dgm:spPr/>
      <dgm:t>
        <a:bodyPr/>
        <a:lstStyle/>
        <a:p>
          <a:endParaRPr lang="en-US"/>
        </a:p>
      </dgm:t>
    </dgm:pt>
    <dgm:pt modelId="{9EC3BE23-E646-442C-AB5F-C272158EF727}">
      <dgm:prSet phldrT="[Text]" custT="1"/>
      <dgm:spPr/>
      <dgm:t>
        <a:bodyPr/>
        <a:lstStyle/>
        <a:p>
          <a:r>
            <a:rPr lang="en-US" sz="2800" dirty="0"/>
            <a:t>1856</a:t>
          </a:r>
        </a:p>
      </dgm:t>
    </dgm:pt>
    <dgm:pt modelId="{98582BA1-697E-45B7-83D6-A57D1F31BE04}" type="parTrans" cxnId="{97F56CB4-BACA-4B14-989B-A5FE6C859EF1}">
      <dgm:prSet/>
      <dgm:spPr/>
      <dgm:t>
        <a:bodyPr/>
        <a:lstStyle/>
        <a:p>
          <a:endParaRPr lang="en-US"/>
        </a:p>
      </dgm:t>
    </dgm:pt>
    <dgm:pt modelId="{29512DC2-EEF3-4D28-893D-AAE00F9C8F35}" type="sibTrans" cxnId="{97F56CB4-BACA-4B14-989B-A5FE6C859EF1}">
      <dgm:prSet/>
      <dgm:spPr/>
      <dgm:t>
        <a:bodyPr/>
        <a:lstStyle/>
        <a:p>
          <a:endParaRPr lang="en-US"/>
        </a:p>
      </dgm:t>
    </dgm:pt>
    <dgm:pt modelId="{96EAF8A7-D25D-4732-B4F4-B43518E617C0}" type="pres">
      <dgm:prSet presAssocID="{5EC122B7-C976-43E8-A9ED-78472FF1D929}" presName="Name0" presStyleCnt="0">
        <dgm:presLayoutVars>
          <dgm:dir/>
          <dgm:animLvl val="lvl"/>
          <dgm:resizeHandles val="exact"/>
        </dgm:presLayoutVars>
      </dgm:prSet>
      <dgm:spPr/>
    </dgm:pt>
    <dgm:pt modelId="{15F28862-A96C-4688-9CFB-88B2D9D517CF}" type="pres">
      <dgm:prSet presAssocID="{D45865FC-675D-4570-8E05-30A1941FFACC}" presName="linNode" presStyleCnt="0"/>
      <dgm:spPr/>
    </dgm:pt>
    <dgm:pt modelId="{12A8F8CF-9200-4EFF-BEF2-515E8D2EAB54}" type="pres">
      <dgm:prSet presAssocID="{D45865FC-675D-4570-8E05-30A1941FFACC}" presName="parTx" presStyleLbl="revTx" presStyleIdx="0" presStyleCnt="3">
        <dgm:presLayoutVars>
          <dgm:chMax val="1"/>
          <dgm:bulletEnabled val="1"/>
        </dgm:presLayoutVars>
      </dgm:prSet>
      <dgm:spPr/>
    </dgm:pt>
    <dgm:pt modelId="{A8CC7007-9351-4411-8165-BDFD64786738}" type="pres">
      <dgm:prSet presAssocID="{D45865FC-675D-4570-8E05-30A1941FFACC}" presName="bracket" presStyleLbl="parChTrans1D1" presStyleIdx="0" presStyleCnt="3"/>
      <dgm:spPr/>
    </dgm:pt>
    <dgm:pt modelId="{88E34A92-E3ED-4E71-8D8D-7C41D943F673}" type="pres">
      <dgm:prSet presAssocID="{D45865FC-675D-4570-8E05-30A1941FFACC}" presName="spH" presStyleCnt="0"/>
      <dgm:spPr/>
    </dgm:pt>
    <dgm:pt modelId="{9DEFA865-1D5C-4817-AD51-4F76CC71C3AD}" type="pres">
      <dgm:prSet presAssocID="{D45865FC-675D-4570-8E05-30A1941FFACC}" presName="desTx" presStyleLbl="node1" presStyleIdx="0" presStyleCnt="3">
        <dgm:presLayoutVars>
          <dgm:bulletEnabled val="1"/>
        </dgm:presLayoutVars>
      </dgm:prSet>
      <dgm:spPr/>
    </dgm:pt>
    <dgm:pt modelId="{847B8BC6-203F-42FE-85B3-55DA8A45A75C}" type="pres">
      <dgm:prSet presAssocID="{24A0EDBD-B50C-4F33-9144-987D823F5D5D}" presName="spV" presStyleCnt="0"/>
      <dgm:spPr/>
    </dgm:pt>
    <dgm:pt modelId="{B7ACDA48-6F9E-4F22-80EC-86F9C8CC6D2A}" type="pres">
      <dgm:prSet presAssocID="{B4304F78-EF4A-4A5D-B63E-21176DDE75B9}" presName="linNode" presStyleCnt="0"/>
      <dgm:spPr/>
    </dgm:pt>
    <dgm:pt modelId="{2D55F1B9-8BFE-4531-A43C-FB19172CD7D4}" type="pres">
      <dgm:prSet presAssocID="{B4304F78-EF4A-4A5D-B63E-21176DDE75B9}" presName="parTx" presStyleLbl="revTx" presStyleIdx="1" presStyleCnt="3">
        <dgm:presLayoutVars>
          <dgm:chMax val="1"/>
          <dgm:bulletEnabled val="1"/>
        </dgm:presLayoutVars>
      </dgm:prSet>
      <dgm:spPr/>
    </dgm:pt>
    <dgm:pt modelId="{A923212E-FD96-418C-A7DB-4C773C3FCCBC}" type="pres">
      <dgm:prSet presAssocID="{B4304F78-EF4A-4A5D-B63E-21176DDE75B9}" presName="bracket" presStyleLbl="parChTrans1D1" presStyleIdx="1" presStyleCnt="3"/>
      <dgm:spPr/>
    </dgm:pt>
    <dgm:pt modelId="{7F9BB44A-0F02-44EE-A9D1-2EECD29E0E4B}" type="pres">
      <dgm:prSet presAssocID="{B4304F78-EF4A-4A5D-B63E-21176DDE75B9}" presName="spH" presStyleCnt="0"/>
      <dgm:spPr/>
    </dgm:pt>
    <dgm:pt modelId="{6E3B67E3-042C-4DA4-81E9-356782269C5F}" type="pres">
      <dgm:prSet presAssocID="{B4304F78-EF4A-4A5D-B63E-21176DDE75B9}" presName="desTx" presStyleLbl="node1" presStyleIdx="1" presStyleCnt="3">
        <dgm:presLayoutVars>
          <dgm:bulletEnabled val="1"/>
        </dgm:presLayoutVars>
      </dgm:prSet>
      <dgm:spPr/>
    </dgm:pt>
    <dgm:pt modelId="{ADD64928-604A-4004-BE84-203626FB85E8}" type="pres">
      <dgm:prSet presAssocID="{FDAA83D7-5280-48B0-BC0F-971BF55E1E8D}" presName="spV" presStyleCnt="0"/>
      <dgm:spPr/>
    </dgm:pt>
    <dgm:pt modelId="{D86D23AC-0147-43D5-8EB1-60A00C11E2DA}" type="pres">
      <dgm:prSet presAssocID="{9EC3BE23-E646-442C-AB5F-C272158EF727}" presName="linNode" presStyleCnt="0"/>
      <dgm:spPr/>
    </dgm:pt>
    <dgm:pt modelId="{2C6C600B-13C2-4876-8705-446E235CAB48}" type="pres">
      <dgm:prSet presAssocID="{9EC3BE23-E646-442C-AB5F-C272158EF727}" presName="parTx" presStyleLbl="revTx" presStyleIdx="2" presStyleCnt="3">
        <dgm:presLayoutVars>
          <dgm:chMax val="1"/>
          <dgm:bulletEnabled val="1"/>
        </dgm:presLayoutVars>
      </dgm:prSet>
      <dgm:spPr/>
    </dgm:pt>
    <dgm:pt modelId="{8641C92D-0C04-480A-81BF-2D7B6383E0A7}" type="pres">
      <dgm:prSet presAssocID="{9EC3BE23-E646-442C-AB5F-C272158EF727}" presName="bracket" presStyleLbl="parChTrans1D1" presStyleIdx="2" presStyleCnt="3"/>
      <dgm:spPr/>
    </dgm:pt>
    <dgm:pt modelId="{868C3360-8E48-4E9E-B69E-CEDBC2BB1236}" type="pres">
      <dgm:prSet presAssocID="{9EC3BE23-E646-442C-AB5F-C272158EF727}" presName="spH" presStyleCnt="0"/>
      <dgm:spPr/>
    </dgm:pt>
    <dgm:pt modelId="{2C5C2974-D595-49C1-A6A0-073B78D10B05}" type="pres">
      <dgm:prSet presAssocID="{9EC3BE23-E646-442C-AB5F-C272158EF727}" presName="desTx" presStyleLbl="node1" presStyleIdx="2" presStyleCnt="3">
        <dgm:presLayoutVars>
          <dgm:bulletEnabled val="1"/>
        </dgm:presLayoutVars>
      </dgm:prSet>
      <dgm:spPr/>
    </dgm:pt>
  </dgm:ptLst>
  <dgm:cxnLst>
    <dgm:cxn modelId="{95D6C933-03D5-4F70-B3CC-566F2FA521BF}" srcId="{5EC122B7-C976-43E8-A9ED-78472FF1D929}" destId="{B4304F78-EF4A-4A5D-B63E-21176DDE75B9}" srcOrd="1" destOrd="0" parTransId="{E58023BE-1C2E-464F-82AA-5FAB33D1B362}" sibTransId="{FDAA83D7-5280-48B0-BC0F-971BF55E1E8D}"/>
    <dgm:cxn modelId="{CFB1771B-7FCF-424A-B9BA-7426F759A8F1}" srcId="{5EC122B7-C976-43E8-A9ED-78472FF1D929}" destId="{D45865FC-675D-4570-8E05-30A1941FFACC}" srcOrd="0" destOrd="0" parTransId="{B6CE56F2-C7B2-460E-88D5-AD217C85A346}" sibTransId="{24A0EDBD-B50C-4F33-9144-987D823F5D5D}"/>
    <dgm:cxn modelId="{2CDB3CF5-5D91-47A0-870E-F7B98684AB25}" type="presOf" srcId="{D45865FC-675D-4570-8E05-30A1941FFACC}" destId="{12A8F8CF-9200-4EFF-BEF2-515E8D2EAB54}" srcOrd="0" destOrd="0" presId="urn:diagrams.loki3.com/BracketList"/>
    <dgm:cxn modelId="{E5C808ED-C98C-40FA-A64D-0D6AD3E2C90E}" srcId="{D45865FC-675D-4570-8E05-30A1941FFACC}" destId="{56CA3109-25F9-429C-9BA1-914E1127111F}" srcOrd="0" destOrd="0" parTransId="{FE72E821-44E0-4513-BFD4-8B56D7A8D16D}" sibTransId="{94F5337B-F7B4-4066-BF56-BEB039216D9C}"/>
    <dgm:cxn modelId="{0C7BDCB8-4D03-42B7-9764-2331309C743F}" srcId="{9EC3BE23-E646-442C-AB5F-C272158EF727}" destId="{0FD888B7-ABCC-4D8B-A654-BDC728E557AC}" srcOrd="0" destOrd="0" parTransId="{FD0CCAFB-FCBA-40D2-9664-9E640DAB5748}" sibTransId="{BC1AAA2B-83A0-4796-B339-ED6225C20482}"/>
    <dgm:cxn modelId="{3552DDAA-5D07-448B-9F7A-9359C7EE56B9}" type="presOf" srcId="{0FD888B7-ABCC-4D8B-A654-BDC728E557AC}" destId="{2C5C2974-D595-49C1-A6A0-073B78D10B05}" srcOrd="0" destOrd="0" presId="urn:diagrams.loki3.com/BracketList"/>
    <dgm:cxn modelId="{27D84EB9-598E-4F4C-8C04-97680552C4D0}" type="presOf" srcId="{BE5BAD42-1C92-4DE3-A41C-D40CEE0496C4}" destId="{6E3B67E3-042C-4DA4-81E9-356782269C5F}" srcOrd="0" destOrd="0" presId="urn:diagrams.loki3.com/BracketList"/>
    <dgm:cxn modelId="{9C162866-5A00-4D7B-BEE1-6A2F2B1E11FB}" srcId="{B4304F78-EF4A-4A5D-B63E-21176DDE75B9}" destId="{BE5BAD42-1C92-4DE3-A41C-D40CEE0496C4}" srcOrd="0" destOrd="0" parTransId="{FFA0DD6F-EBE3-4DD8-9C5F-AAF161822F38}" sibTransId="{2EFDE4D8-076E-4C59-AC0F-C0565316B0B6}"/>
    <dgm:cxn modelId="{DD5249A0-C6C9-416C-9808-AE8F9D0DD303}" type="presOf" srcId="{B4304F78-EF4A-4A5D-B63E-21176DDE75B9}" destId="{2D55F1B9-8BFE-4531-A43C-FB19172CD7D4}" srcOrd="0" destOrd="0" presId="urn:diagrams.loki3.com/BracketList"/>
    <dgm:cxn modelId="{0A7CDE40-97B5-4EB5-98D9-622277318722}" type="presOf" srcId="{56CA3109-25F9-429C-9BA1-914E1127111F}" destId="{9DEFA865-1D5C-4817-AD51-4F76CC71C3AD}" srcOrd="0" destOrd="0" presId="urn:diagrams.loki3.com/BracketList"/>
    <dgm:cxn modelId="{97F56CB4-BACA-4B14-989B-A5FE6C859EF1}" srcId="{5EC122B7-C976-43E8-A9ED-78472FF1D929}" destId="{9EC3BE23-E646-442C-AB5F-C272158EF727}" srcOrd="2" destOrd="0" parTransId="{98582BA1-697E-45B7-83D6-A57D1F31BE04}" sibTransId="{29512DC2-EEF3-4D28-893D-AAE00F9C8F35}"/>
    <dgm:cxn modelId="{29692615-79DC-4AB0-8E43-2C1280AD2834}" type="presOf" srcId="{9EC3BE23-E646-442C-AB5F-C272158EF727}" destId="{2C6C600B-13C2-4876-8705-446E235CAB48}" srcOrd="0" destOrd="0" presId="urn:diagrams.loki3.com/BracketList"/>
    <dgm:cxn modelId="{DEA39AE1-CFFB-40BE-9B9E-2E00EE991106}" type="presOf" srcId="{5EC122B7-C976-43E8-A9ED-78472FF1D929}" destId="{96EAF8A7-D25D-4732-B4F4-B43518E617C0}" srcOrd="0" destOrd="0" presId="urn:diagrams.loki3.com/BracketList"/>
    <dgm:cxn modelId="{6F8E2CAA-D3E4-4F2A-8B0F-1549C060FF11}" type="presParOf" srcId="{96EAF8A7-D25D-4732-B4F4-B43518E617C0}" destId="{15F28862-A96C-4688-9CFB-88B2D9D517CF}" srcOrd="0" destOrd="0" presId="urn:diagrams.loki3.com/BracketList"/>
    <dgm:cxn modelId="{F83B6532-FD5C-4733-BAF1-802DAF7FEE03}" type="presParOf" srcId="{15F28862-A96C-4688-9CFB-88B2D9D517CF}" destId="{12A8F8CF-9200-4EFF-BEF2-515E8D2EAB54}" srcOrd="0" destOrd="0" presId="urn:diagrams.loki3.com/BracketList"/>
    <dgm:cxn modelId="{6704DF65-667F-4F3A-B348-45F6ED4DF7BF}" type="presParOf" srcId="{15F28862-A96C-4688-9CFB-88B2D9D517CF}" destId="{A8CC7007-9351-4411-8165-BDFD64786738}" srcOrd="1" destOrd="0" presId="urn:diagrams.loki3.com/BracketList"/>
    <dgm:cxn modelId="{0563B6C5-D94D-49D5-8861-DE73351A3104}" type="presParOf" srcId="{15F28862-A96C-4688-9CFB-88B2D9D517CF}" destId="{88E34A92-E3ED-4E71-8D8D-7C41D943F673}" srcOrd="2" destOrd="0" presId="urn:diagrams.loki3.com/BracketList"/>
    <dgm:cxn modelId="{573E1117-603E-4ABD-AF12-444D0065C6A6}" type="presParOf" srcId="{15F28862-A96C-4688-9CFB-88B2D9D517CF}" destId="{9DEFA865-1D5C-4817-AD51-4F76CC71C3AD}" srcOrd="3" destOrd="0" presId="urn:diagrams.loki3.com/BracketList"/>
    <dgm:cxn modelId="{A9179D7B-9879-438E-A3AC-906ED67DE8DF}" type="presParOf" srcId="{96EAF8A7-D25D-4732-B4F4-B43518E617C0}" destId="{847B8BC6-203F-42FE-85B3-55DA8A45A75C}" srcOrd="1" destOrd="0" presId="urn:diagrams.loki3.com/BracketList"/>
    <dgm:cxn modelId="{196990F7-0793-400E-9AB7-33AC449C5AA8}" type="presParOf" srcId="{96EAF8A7-D25D-4732-B4F4-B43518E617C0}" destId="{B7ACDA48-6F9E-4F22-80EC-86F9C8CC6D2A}" srcOrd="2" destOrd="0" presId="urn:diagrams.loki3.com/BracketList"/>
    <dgm:cxn modelId="{85FD9724-1BF9-4B64-AE86-E2F14F98C9DD}" type="presParOf" srcId="{B7ACDA48-6F9E-4F22-80EC-86F9C8CC6D2A}" destId="{2D55F1B9-8BFE-4531-A43C-FB19172CD7D4}" srcOrd="0" destOrd="0" presId="urn:diagrams.loki3.com/BracketList"/>
    <dgm:cxn modelId="{9ADC1304-1C19-4F95-B8BC-EB545A27FED7}" type="presParOf" srcId="{B7ACDA48-6F9E-4F22-80EC-86F9C8CC6D2A}" destId="{A923212E-FD96-418C-A7DB-4C773C3FCCBC}" srcOrd="1" destOrd="0" presId="urn:diagrams.loki3.com/BracketList"/>
    <dgm:cxn modelId="{483C4242-B745-4C8E-AA77-D9E331AE6CF5}" type="presParOf" srcId="{B7ACDA48-6F9E-4F22-80EC-86F9C8CC6D2A}" destId="{7F9BB44A-0F02-44EE-A9D1-2EECD29E0E4B}" srcOrd="2" destOrd="0" presId="urn:diagrams.loki3.com/BracketList"/>
    <dgm:cxn modelId="{F0BC8583-21D6-44D1-BD18-DE041C7DD142}" type="presParOf" srcId="{B7ACDA48-6F9E-4F22-80EC-86F9C8CC6D2A}" destId="{6E3B67E3-042C-4DA4-81E9-356782269C5F}" srcOrd="3" destOrd="0" presId="urn:diagrams.loki3.com/BracketList"/>
    <dgm:cxn modelId="{D6C185C5-C19E-4B3D-AC18-6DC862A0C9B8}" type="presParOf" srcId="{96EAF8A7-D25D-4732-B4F4-B43518E617C0}" destId="{ADD64928-604A-4004-BE84-203626FB85E8}" srcOrd="3" destOrd="0" presId="urn:diagrams.loki3.com/BracketList"/>
    <dgm:cxn modelId="{93DD8EDF-DBAB-4C55-97BC-017C7CF66E6F}" type="presParOf" srcId="{96EAF8A7-D25D-4732-B4F4-B43518E617C0}" destId="{D86D23AC-0147-43D5-8EB1-60A00C11E2DA}" srcOrd="4" destOrd="0" presId="urn:diagrams.loki3.com/BracketList"/>
    <dgm:cxn modelId="{8A700048-5499-4BEF-AAFB-32A9E692863F}" type="presParOf" srcId="{D86D23AC-0147-43D5-8EB1-60A00C11E2DA}" destId="{2C6C600B-13C2-4876-8705-446E235CAB48}" srcOrd="0" destOrd="0" presId="urn:diagrams.loki3.com/BracketList"/>
    <dgm:cxn modelId="{1FD97FD3-56B3-456C-B03A-1B49F061454D}" type="presParOf" srcId="{D86D23AC-0147-43D5-8EB1-60A00C11E2DA}" destId="{8641C92D-0C04-480A-81BF-2D7B6383E0A7}" srcOrd="1" destOrd="0" presId="urn:diagrams.loki3.com/BracketList"/>
    <dgm:cxn modelId="{256ACE28-09DC-4AD5-937F-C7A40B7585D8}" type="presParOf" srcId="{D86D23AC-0147-43D5-8EB1-60A00C11E2DA}" destId="{868C3360-8E48-4E9E-B69E-CEDBC2BB1236}" srcOrd="2" destOrd="0" presId="urn:diagrams.loki3.com/BracketList"/>
    <dgm:cxn modelId="{D0DD5567-820B-4B18-A6B8-A1C5F619EE02}" type="presParOf" srcId="{D86D23AC-0147-43D5-8EB1-60A00C11E2DA}" destId="{2C5C2974-D595-49C1-A6A0-073B78D10B05}" srcOrd="3" destOrd="0" presId="urn:diagrams.loki3.com/BracketList"/>
  </dgm:cxnLst>
  <dgm:bg>
    <a:blipFill>
      <a:blip xmlns:r="http://schemas.openxmlformats.org/officeDocument/2006/relationships" r:embed="rId1"/>
      <a:tile tx="0" ty="0" sx="100000" sy="100000" flip="none" algn="tl"/>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91A2D9-C113-44FA-B12E-22DD5C8B6E2B}" type="doc">
      <dgm:prSet loTypeId="urn:microsoft.com/office/officeart/2009/3/layout/IncreasingArrowsProcess" loCatId="process" qsTypeId="urn:microsoft.com/office/officeart/2005/8/quickstyle/simple1" qsCatId="simple" csTypeId="urn:microsoft.com/office/officeart/2005/8/colors/colorful3" csCatId="colorful" phldr="1"/>
      <dgm:spPr/>
      <dgm:t>
        <a:bodyPr/>
        <a:lstStyle/>
        <a:p>
          <a:endParaRPr lang="en-US"/>
        </a:p>
      </dgm:t>
    </dgm:pt>
    <dgm:pt modelId="{B2C7A363-D3F5-4AF0-ABD8-0DE5D24F759F}">
      <dgm:prSet phldrT="[Text]"/>
      <dgm:spPr/>
      <dgm:t>
        <a:bodyPr/>
        <a:lstStyle/>
        <a:p>
          <a:r>
            <a:rPr lang="en-US" dirty="0"/>
            <a:t>Broad (British)</a:t>
          </a:r>
        </a:p>
      </dgm:t>
    </dgm:pt>
    <dgm:pt modelId="{D6A4C3EF-B9B9-41CB-94A0-7C0070EBB9DC}" type="parTrans" cxnId="{CE77191C-6E82-410E-9B69-9B33A6D29829}">
      <dgm:prSet/>
      <dgm:spPr/>
      <dgm:t>
        <a:bodyPr/>
        <a:lstStyle/>
        <a:p>
          <a:endParaRPr lang="en-US"/>
        </a:p>
      </dgm:t>
    </dgm:pt>
    <dgm:pt modelId="{65C65988-5FDC-4395-981D-6AA29EE55F6E}" type="sibTrans" cxnId="{CE77191C-6E82-410E-9B69-9B33A6D29829}">
      <dgm:prSet/>
      <dgm:spPr/>
      <dgm:t>
        <a:bodyPr/>
        <a:lstStyle/>
        <a:p>
          <a:endParaRPr lang="en-US"/>
        </a:p>
      </dgm:t>
    </dgm:pt>
    <dgm:pt modelId="{EC8E4677-C41D-407F-AD25-2AA3B3736FA5}">
      <dgm:prSet/>
      <dgm:spPr/>
      <dgm:t>
        <a:bodyPr/>
        <a:lstStyle/>
        <a:p>
          <a:r>
            <a:rPr lang="en-US"/>
            <a:t>1,676 mm (5 ft3″)</a:t>
          </a:r>
        </a:p>
      </dgm:t>
    </dgm:pt>
    <dgm:pt modelId="{0058FFC3-6091-42C4-B267-C714678841CD}" type="parTrans" cxnId="{59ED1B9A-D358-4902-BBD9-44D253978CCC}">
      <dgm:prSet/>
      <dgm:spPr/>
      <dgm:t>
        <a:bodyPr/>
        <a:lstStyle/>
        <a:p>
          <a:endParaRPr lang="en-US"/>
        </a:p>
      </dgm:t>
    </dgm:pt>
    <dgm:pt modelId="{29F794A7-48DD-4264-87F6-17814751B6AD}" type="sibTrans" cxnId="{59ED1B9A-D358-4902-BBD9-44D253978CCC}">
      <dgm:prSet/>
      <dgm:spPr/>
      <dgm:t>
        <a:bodyPr/>
        <a:lstStyle/>
        <a:p>
          <a:endParaRPr lang="en-US"/>
        </a:p>
      </dgm:t>
    </dgm:pt>
    <dgm:pt modelId="{CDA13E15-10EF-4B60-A65E-2A61153D0713}">
      <dgm:prSet/>
      <dgm:spPr>
        <a:solidFill>
          <a:schemeClr val="accent2"/>
        </a:solidFill>
      </dgm:spPr>
      <dgm:t>
        <a:bodyPr/>
        <a:lstStyle/>
        <a:p>
          <a:r>
            <a:rPr lang="en-US" dirty="0"/>
            <a:t>Meter</a:t>
          </a:r>
        </a:p>
      </dgm:t>
    </dgm:pt>
    <dgm:pt modelId="{5A7C0C87-9628-43E4-AC3A-DEF47A7AB672}" type="parTrans" cxnId="{FEA3E4FA-9AF2-4F33-8E87-A2F679954CDA}">
      <dgm:prSet/>
      <dgm:spPr/>
      <dgm:t>
        <a:bodyPr/>
        <a:lstStyle/>
        <a:p>
          <a:endParaRPr lang="en-US"/>
        </a:p>
      </dgm:t>
    </dgm:pt>
    <dgm:pt modelId="{917A6385-4F82-4E85-AB4D-DF30E1711215}" type="sibTrans" cxnId="{FEA3E4FA-9AF2-4F33-8E87-A2F679954CDA}">
      <dgm:prSet/>
      <dgm:spPr/>
      <dgm:t>
        <a:bodyPr/>
        <a:lstStyle/>
        <a:p>
          <a:endParaRPr lang="en-US"/>
        </a:p>
      </dgm:t>
    </dgm:pt>
    <dgm:pt modelId="{E40D9EA5-1F80-4535-B8A4-70270F406300}">
      <dgm:prSet/>
      <dgm:spPr/>
      <dgm:t>
        <a:bodyPr/>
        <a:lstStyle/>
        <a:p>
          <a:r>
            <a:rPr lang="en-US"/>
            <a:t>1,000 mm (~3ft3″)</a:t>
          </a:r>
        </a:p>
      </dgm:t>
    </dgm:pt>
    <dgm:pt modelId="{EAC8B64C-83A8-48F5-AD93-0B1A6222CBC1}" type="parTrans" cxnId="{4EF402B8-47F7-4DD5-95D5-38540BCBE0B9}">
      <dgm:prSet/>
      <dgm:spPr/>
      <dgm:t>
        <a:bodyPr/>
        <a:lstStyle/>
        <a:p>
          <a:endParaRPr lang="en-US"/>
        </a:p>
      </dgm:t>
    </dgm:pt>
    <dgm:pt modelId="{10CC8C6E-98BB-4ACE-B3BC-47FF2E37DBC6}" type="sibTrans" cxnId="{4EF402B8-47F7-4DD5-95D5-38540BCBE0B9}">
      <dgm:prSet/>
      <dgm:spPr/>
      <dgm:t>
        <a:bodyPr/>
        <a:lstStyle/>
        <a:p>
          <a:endParaRPr lang="en-US"/>
        </a:p>
      </dgm:t>
    </dgm:pt>
    <dgm:pt modelId="{1C68C8B2-4133-4CAC-86BC-164B546DD35E}">
      <dgm:prSet/>
      <dgm:spPr>
        <a:solidFill>
          <a:schemeClr val="accent2"/>
        </a:solidFill>
      </dgm:spPr>
      <dgm:t>
        <a:bodyPr/>
        <a:lstStyle/>
        <a:p>
          <a:r>
            <a:rPr lang="en-US" dirty="0"/>
            <a:t>Narrow (Hill areas)</a:t>
          </a:r>
        </a:p>
      </dgm:t>
    </dgm:pt>
    <dgm:pt modelId="{7801D273-E34D-4580-B5DD-39B12BD535CC}" type="parTrans" cxnId="{2E529848-23F2-4DD1-9569-2EE1095FF312}">
      <dgm:prSet/>
      <dgm:spPr/>
      <dgm:t>
        <a:bodyPr/>
        <a:lstStyle/>
        <a:p>
          <a:endParaRPr lang="en-US"/>
        </a:p>
      </dgm:t>
    </dgm:pt>
    <dgm:pt modelId="{CEBB6D0C-810F-4B32-8C50-D2C8B67A7AF1}" type="sibTrans" cxnId="{2E529848-23F2-4DD1-9569-2EE1095FF312}">
      <dgm:prSet/>
      <dgm:spPr/>
      <dgm:t>
        <a:bodyPr/>
        <a:lstStyle/>
        <a:p>
          <a:endParaRPr lang="en-US"/>
        </a:p>
      </dgm:t>
    </dgm:pt>
    <dgm:pt modelId="{E862569F-09CF-43C3-8DD7-0AC6CBDF6C18}">
      <dgm:prSet/>
      <dgm:spPr/>
      <dgm:t>
        <a:bodyPr/>
        <a:lstStyle/>
        <a:p>
          <a:r>
            <a:rPr lang="de-DE"/>
            <a:t>762 mm; 610mm (lift gauge)</a:t>
          </a:r>
          <a:endParaRPr lang="en-US"/>
        </a:p>
      </dgm:t>
    </dgm:pt>
    <dgm:pt modelId="{2A221FC4-0E2A-405F-BB79-7BB45C8E30A9}" type="parTrans" cxnId="{EB951731-B9E7-4513-A2C7-5C77CE3E9FEC}">
      <dgm:prSet/>
      <dgm:spPr/>
      <dgm:t>
        <a:bodyPr/>
        <a:lstStyle/>
        <a:p>
          <a:endParaRPr lang="en-US"/>
        </a:p>
      </dgm:t>
    </dgm:pt>
    <dgm:pt modelId="{D569B221-0206-4097-AB04-69E2E215B6F9}" type="sibTrans" cxnId="{EB951731-B9E7-4513-A2C7-5C77CE3E9FEC}">
      <dgm:prSet/>
      <dgm:spPr/>
      <dgm:t>
        <a:bodyPr/>
        <a:lstStyle/>
        <a:p>
          <a:endParaRPr lang="en-US"/>
        </a:p>
      </dgm:t>
    </dgm:pt>
    <dgm:pt modelId="{50F5E910-7784-4A61-943F-820B167695F2}" type="pres">
      <dgm:prSet presAssocID="{6791A2D9-C113-44FA-B12E-22DD5C8B6E2B}" presName="Name0" presStyleCnt="0">
        <dgm:presLayoutVars>
          <dgm:chMax val="5"/>
          <dgm:chPref val="5"/>
          <dgm:dir/>
          <dgm:animLvl val="lvl"/>
        </dgm:presLayoutVars>
      </dgm:prSet>
      <dgm:spPr/>
    </dgm:pt>
    <dgm:pt modelId="{2B58EE37-70D4-41AD-9F82-EEDC03598583}" type="pres">
      <dgm:prSet presAssocID="{B2C7A363-D3F5-4AF0-ABD8-0DE5D24F759F}" presName="parentText1" presStyleLbl="node1" presStyleIdx="0" presStyleCnt="3">
        <dgm:presLayoutVars>
          <dgm:chMax/>
          <dgm:chPref val="3"/>
          <dgm:bulletEnabled val="1"/>
        </dgm:presLayoutVars>
      </dgm:prSet>
      <dgm:spPr/>
    </dgm:pt>
    <dgm:pt modelId="{14F1B17F-4B1D-48E4-9991-CD703C523269}" type="pres">
      <dgm:prSet presAssocID="{B2C7A363-D3F5-4AF0-ABD8-0DE5D24F759F}" presName="childText1" presStyleLbl="solidAlignAcc1" presStyleIdx="0" presStyleCnt="3">
        <dgm:presLayoutVars>
          <dgm:chMax val="0"/>
          <dgm:chPref val="0"/>
          <dgm:bulletEnabled val="1"/>
        </dgm:presLayoutVars>
      </dgm:prSet>
      <dgm:spPr/>
    </dgm:pt>
    <dgm:pt modelId="{06A1A94B-3DBE-4E73-A057-D48A30E123A7}" type="pres">
      <dgm:prSet presAssocID="{CDA13E15-10EF-4B60-A65E-2A61153D0713}" presName="parentText2" presStyleLbl="node1" presStyleIdx="1" presStyleCnt="3">
        <dgm:presLayoutVars>
          <dgm:chMax/>
          <dgm:chPref val="3"/>
          <dgm:bulletEnabled val="1"/>
        </dgm:presLayoutVars>
      </dgm:prSet>
      <dgm:spPr/>
    </dgm:pt>
    <dgm:pt modelId="{A421B993-29EF-43DB-9217-3F4B4456646E}" type="pres">
      <dgm:prSet presAssocID="{CDA13E15-10EF-4B60-A65E-2A61153D0713}" presName="childText2" presStyleLbl="solidAlignAcc1" presStyleIdx="1" presStyleCnt="3">
        <dgm:presLayoutVars>
          <dgm:chMax val="0"/>
          <dgm:chPref val="0"/>
          <dgm:bulletEnabled val="1"/>
        </dgm:presLayoutVars>
      </dgm:prSet>
      <dgm:spPr/>
    </dgm:pt>
    <dgm:pt modelId="{3BC5C405-F134-4317-9A85-6522E099E2A7}" type="pres">
      <dgm:prSet presAssocID="{1C68C8B2-4133-4CAC-86BC-164B546DD35E}" presName="parentText3" presStyleLbl="node1" presStyleIdx="2" presStyleCnt="3">
        <dgm:presLayoutVars>
          <dgm:chMax/>
          <dgm:chPref val="3"/>
          <dgm:bulletEnabled val="1"/>
        </dgm:presLayoutVars>
      </dgm:prSet>
      <dgm:spPr/>
    </dgm:pt>
    <dgm:pt modelId="{7BF3C487-EBCA-4295-BB72-9502C840F521}" type="pres">
      <dgm:prSet presAssocID="{1C68C8B2-4133-4CAC-86BC-164B546DD35E}" presName="childText3" presStyleLbl="solidAlignAcc1" presStyleIdx="2" presStyleCnt="3">
        <dgm:presLayoutVars>
          <dgm:chMax val="0"/>
          <dgm:chPref val="0"/>
          <dgm:bulletEnabled val="1"/>
        </dgm:presLayoutVars>
      </dgm:prSet>
      <dgm:spPr/>
    </dgm:pt>
  </dgm:ptLst>
  <dgm:cxnLst>
    <dgm:cxn modelId="{494123B3-5DFA-41B1-B6A7-02B80158F919}" type="presOf" srcId="{1C68C8B2-4133-4CAC-86BC-164B546DD35E}" destId="{3BC5C405-F134-4317-9A85-6522E099E2A7}" srcOrd="0" destOrd="0" presId="urn:microsoft.com/office/officeart/2009/3/layout/IncreasingArrowsProcess"/>
    <dgm:cxn modelId="{D4CB6AEE-5A09-473D-B19C-4E41A793A08B}" type="presOf" srcId="{EC8E4677-C41D-407F-AD25-2AA3B3736FA5}" destId="{14F1B17F-4B1D-48E4-9991-CD703C523269}" srcOrd="0" destOrd="0" presId="urn:microsoft.com/office/officeart/2009/3/layout/IncreasingArrowsProcess"/>
    <dgm:cxn modelId="{FEA3E4FA-9AF2-4F33-8E87-A2F679954CDA}" srcId="{6791A2D9-C113-44FA-B12E-22DD5C8B6E2B}" destId="{CDA13E15-10EF-4B60-A65E-2A61153D0713}" srcOrd="1" destOrd="0" parTransId="{5A7C0C87-9628-43E4-AC3A-DEF47A7AB672}" sibTransId="{917A6385-4F82-4E85-AB4D-DF30E1711215}"/>
    <dgm:cxn modelId="{EB951731-B9E7-4513-A2C7-5C77CE3E9FEC}" srcId="{1C68C8B2-4133-4CAC-86BC-164B546DD35E}" destId="{E862569F-09CF-43C3-8DD7-0AC6CBDF6C18}" srcOrd="0" destOrd="0" parTransId="{2A221FC4-0E2A-405F-BB79-7BB45C8E30A9}" sibTransId="{D569B221-0206-4097-AB04-69E2E215B6F9}"/>
    <dgm:cxn modelId="{CE77191C-6E82-410E-9B69-9B33A6D29829}" srcId="{6791A2D9-C113-44FA-B12E-22DD5C8B6E2B}" destId="{B2C7A363-D3F5-4AF0-ABD8-0DE5D24F759F}" srcOrd="0" destOrd="0" parTransId="{D6A4C3EF-B9B9-41CB-94A0-7C0070EBB9DC}" sibTransId="{65C65988-5FDC-4395-981D-6AA29EE55F6E}"/>
    <dgm:cxn modelId="{4EF402B8-47F7-4DD5-95D5-38540BCBE0B9}" srcId="{CDA13E15-10EF-4B60-A65E-2A61153D0713}" destId="{E40D9EA5-1F80-4535-B8A4-70270F406300}" srcOrd="0" destOrd="0" parTransId="{EAC8B64C-83A8-48F5-AD93-0B1A6222CBC1}" sibTransId="{10CC8C6E-98BB-4ACE-B3BC-47FF2E37DBC6}"/>
    <dgm:cxn modelId="{A6FBDBB0-07B7-42DE-9B15-24EC33FBD374}" type="presOf" srcId="{6791A2D9-C113-44FA-B12E-22DD5C8B6E2B}" destId="{50F5E910-7784-4A61-943F-820B167695F2}" srcOrd="0" destOrd="0" presId="urn:microsoft.com/office/officeart/2009/3/layout/IncreasingArrowsProcess"/>
    <dgm:cxn modelId="{4578FD7E-0A52-4240-847D-34EA66BD46ED}" type="presOf" srcId="{CDA13E15-10EF-4B60-A65E-2A61153D0713}" destId="{06A1A94B-3DBE-4E73-A057-D48A30E123A7}" srcOrd="0" destOrd="0" presId="urn:microsoft.com/office/officeart/2009/3/layout/IncreasingArrowsProcess"/>
    <dgm:cxn modelId="{758F060B-4794-4F2F-AB4C-56C3E5F94A79}" type="presOf" srcId="{E40D9EA5-1F80-4535-B8A4-70270F406300}" destId="{A421B993-29EF-43DB-9217-3F4B4456646E}" srcOrd="0" destOrd="0" presId="urn:microsoft.com/office/officeart/2009/3/layout/IncreasingArrowsProcess"/>
    <dgm:cxn modelId="{86BCDC8D-D305-4643-9708-7DAD076F993C}" type="presOf" srcId="{B2C7A363-D3F5-4AF0-ABD8-0DE5D24F759F}" destId="{2B58EE37-70D4-41AD-9F82-EEDC03598583}" srcOrd="0" destOrd="0" presId="urn:microsoft.com/office/officeart/2009/3/layout/IncreasingArrowsProcess"/>
    <dgm:cxn modelId="{2E529848-23F2-4DD1-9569-2EE1095FF312}" srcId="{6791A2D9-C113-44FA-B12E-22DD5C8B6E2B}" destId="{1C68C8B2-4133-4CAC-86BC-164B546DD35E}" srcOrd="2" destOrd="0" parTransId="{7801D273-E34D-4580-B5DD-39B12BD535CC}" sibTransId="{CEBB6D0C-810F-4B32-8C50-D2C8B67A7AF1}"/>
    <dgm:cxn modelId="{59ED1B9A-D358-4902-BBD9-44D253978CCC}" srcId="{B2C7A363-D3F5-4AF0-ABD8-0DE5D24F759F}" destId="{EC8E4677-C41D-407F-AD25-2AA3B3736FA5}" srcOrd="0" destOrd="0" parTransId="{0058FFC3-6091-42C4-B267-C714678841CD}" sibTransId="{29F794A7-48DD-4264-87F6-17814751B6AD}"/>
    <dgm:cxn modelId="{85372282-885B-462B-8562-893D5CF9119F}" type="presOf" srcId="{E862569F-09CF-43C3-8DD7-0AC6CBDF6C18}" destId="{7BF3C487-EBCA-4295-BB72-9502C840F521}" srcOrd="0" destOrd="0" presId="urn:microsoft.com/office/officeart/2009/3/layout/IncreasingArrowsProcess"/>
    <dgm:cxn modelId="{71CF22A1-ED23-418A-AE2F-95CD082D0C7B}" type="presParOf" srcId="{50F5E910-7784-4A61-943F-820B167695F2}" destId="{2B58EE37-70D4-41AD-9F82-EEDC03598583}" srcOrd="0" destOrd="0" presId="urn:microsoft.com/office/officeart/2009/3/layout/IncreasingArrowsProcess"/>
    <dgm:cxn modelId="{3C0DDE7D-E528-4D1F-BE0E-EB72A35AADB0}" type="presParOf" srcId="{50F5E910-7784-4A61-943F-820B167695F2}" destId="{14F1B17F-4B1D-48E4-9991-CD703C523269}" srcOrd="1" destOrd="0" presId="urn:microsoft.com/office/officeart/2009/3/layout/IncreasingArrowsProcess"/>
    <dgm:cxn modelId="{5DF17E10-8DDE-4410-9F27-461FEC0482C8}" type="presParOf" srcId="{50F5E910-7784-4A61-943F-820B167695F2}" destId="{06A1A94B-3DBE-4E73-A057-D48A30E123A7}" srcOrd="2" destOrd="0" presId="urn:microsoft.com/office/officeart/2009/3/layout/IncreasingArrowsProcess"/>
    <dgm:cxn modelId="{55A78C2F-621E-488E-9B67-F0469E0E6F50}" type="presParOf" srcId="{50F5E910-7784-4A61-943F-820B167695F2}" destId="{A421B993-29EF-43DB-9217-3F4B4456646E}" srcOrd="3" destOrd="0" presId="urn:microsoft.com/office/officeart/2009/3/layout/IncreasingArrowsProcess"/>
    <dgm:cxn modelId="{6E9D95E6-31E3-49FA-81D1-BBE186ADD73E}" type="presParOf" srcId="{50F5E910-7784-4A61-943F-820B167695F2}" destId="{3BC5C405-F134-4317-9A85-6522E099E2A7}" srcOrd="4" destOrd="0" presId="urn:microsoft.com/office/officeart/2009/3/layout/IncreasingArrowsProcess"/>
    <dgm:cxn modelId="{9943A4B6-ABA4-4F1A-BA6E-86EF8F5C936B}" type="presParOf" srcId="{50F5E910-7784-4A61-943F-820B167695F2}" destId="{7BF3C487-EBCA-4295-BB72-9502C840F521}"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B94BC7-E874-4125-9DD6-DD9BB04B6CCE}"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1FE6C075-7964-4E57-98B6-0D0D823014D7}">
      <dgm:prSet phldrT="[Text]"/>
      <dgm:spPr/>
      <dgm:t>
        <a:bodyPr/>
        <a:lstStyle/>
        <a:p>
          <a:r>
            <a:rPr lang="en-US" dirty="0"/>
            <a:t>unsolved</a:t>
          </a:r>
        </a:p>
      </dgm:t>
    </dgm:pt>
    <dgm:pt modelId="{B3AE12EE-84EA-4345-A345-F23401D5F126}" type="parTrans" cxnId="{8A59DD0A-77E4-453C-818D-5C5761E2FF51}">
      <dgm:prSet/>
      <dgm:spPr/>
      <dgm:t>
        <a:bodyPr/>
        <a:lstStyle/>
        <a:p>
          <a:endParaRPr lang="en-US"/>
        </a:p>
      </dgm:t>
    </dgm:pt>
    <dgm:pt modelId="{96AED5E3-C34B-4821-B45E-652F97D4B51E}" type="sibTrans" cxnId="{8A59DD0A-77E4-453C-818D-5C5761E2FF51}">
      <dgm:prSet/>
      <dgm:spPr/>
      <dgm:t>
        <a:bodyPr/>
        <a:lstStyle/>
        <a:p>
          <a:endParaRPr lang="en-US"/>
        </a:p>
      </dgm:t>
    </dgm:pt>
    <dgm:pt modelId="{3B7A0998-F4AA-4563-A2C3-3A44D13AECEB}">
      <dgm:prSet phldrT="[Text]"/>
      <dgm:spPr/>
      <dgm:t>
        <a:bodyPr/>
        <a:lstStyle/>
        <a:p>
          <a:r>
            <a:rPr lang="en-US" dirty="0"/>
            <a:t>Underinvestment; under-achievement of targets</a:t>
          </a:r>
        </a:p>
      </dgm:t>
    </dgm:pt>
    <dgm:pt modelId="{7D2A6B9C-4B16-481B-981D-80EEA330F6A0}" type="parTrans" cxnId="{B3ACC1B9-3688-45AE-84E2-DE4215CFE65B}">
      <dgm:prSet/>
      <dgm:spPr/>
      <dgm:t>
        <a:bodyPr/>
        <a:lstStyle/>
        <a:p>
          <a:endParaRPr lang="en-US"/>
        </a:p>
      </dgm:t>
    </dgm:pt>
    <dgm:pt modelId="{FFD44D09-44AB-4E27-80ED-689C8D7C9E5C}" type="sibTrans" cxnId="{B3ACC1B9-3688-45AE-84E2-DE4215CFE65B}">
      <dgm:prSet/>
      <dgm:spPr/>
      <dgm:t>
        <a:bodyPr/>
        <a:lstStyle/>
        <a:p>
          <a:endParaRPr lang="en-US"/>
        </a:p>
      </dgm:t>
    </dgm:pt>
    <dgm:pt modelId="{4CAE2923-5619-4361-8BBC-3959633708D2}">
      <dgm:prSet phldrT="[Text]"/>
      <dgm:spPr/>
      <dgm:t>
        <a:bodyPr/>
        <a:lstStyle/>
        <a:p>
          <a:r>
            <a:rPr lang="en-US" dirty="0"/>
            <a:t>Rail is not as big as 1924</a:t>
          </a:r>
        </a:p>
      </dgm:t>
    </dgm:pt>
    <dgm:pt modelId="{EBC4AD77-0E44-41E6-90A8-BB372571F6F4}" type="parTrans" cxnId="{9FF70A71-E747-4675-A396-4C8DAB32272C}">
      <dgm:prSet/>
      <dgm:spPr/>
      <dgm:t>
        <a:bodyPr/>
        <a:lstStyle/>
        <a:p>
          <a:endParaRPr lang="en-US"/>
        </a:p>
      </dgm:t>
    </dgm:pt>
    <dgm:pt modelId="{AB5170DC-2109-4AD5-9557-CDADE9907420}" type="sibTrans" cxnId="{9FF70A71-E747-4675-A396-4C8DAB32272C}">
      <dgm:prSet/>
      <dgm:spPr/>
      <dgm:t>
        <a:bodyPr/>
        <a:lstStyle/>
        <a:p>
          <a:endParaRPr lang="en-US"/>
        </a:p>
      </dgm:t>
    </dgm:pt>
    <dgm:pt modelId="{C09033F4-8029-4D2D-A72E-D42DAF6DED1F}">
      <dgm:prSet phldrT="[Text]"/>
      <dgm:spPr/>
      <dgm:t>
        <a:bodyPr/>
        <a:lstStyle/>
        <a:p>
          <a:r>
            <a:rPr lang="en-US" dirty="0"/>
            <a:t>Defense budget &gt;&gt; Rail budget</a:t>
          </a:r>
        </a:p>
      </dgm:t>
    </dgm:pt>
    <dgm:pt modelId="{47C1BC2F-1419-4187-A76A-EEF6D412DEA5}" type="parTrans" cxnId="{E1B41A93-AFB0-4FCB-8A71-95D7B87DDEA7}">
      <dgm:prSet/>
      <dgm:spPr/>
      <dgm:t>
        <a:bodyPr/>
        <a:lstStyle/>
        <a:p>
          <a:endParaRPr lang="en-US"/>
        </a:p>
      </dgm:t>
    </dgm:pt>
    <dgm:pt modelId="{01AA6046-4BE0-4DD1-BBFB-11EC32C7952F}" type="sibTrans" cxnId="{E1B41A93-AFB0-4FCB-8A71-95D7B87DDEA7}">
      <dgm:prSet/>
      <dgm:spPr/>
      <dgm:t>
        <a:bodyPr/>
        <a:lstStyle/>
        <a:p>
          <a:endParaRPr lang="en-US"/>
        </a:p>
      </dgm:t>
    </dgm:pt>
    <dgm:pt modelId="{5711F791-BF81-4572-B379-C78DBE98845C}">
      <dgm:prSet phldrT="[Text]"/>
      <dgm:spPr/>
      <dgm:t>
        <a:bodyPr/>
        <a:lstStyle/>
        <a:p>
          <a:r>
            <a:rPr lang="en-US" dirty="0"/>
            <a:t>Government </a:t>
          </a:r>
          <a:r>
            <a:rPr lang="en-US" dirty="0">
              <a:latin typeface="Franklin Gothic Demi" panose="020B0703020102020204" pitchFamily="34" charset="0"/>
            </a:rPr>
            <a:t>⇧</a:t>
          </a:r>
          <a:r>
            <a:rPr lang="en-US" dirty="0"/>
            <a:t> yes; governance </a:t>
          </a:r>
          <a:r>
            <a:rPr lang="en-US" dirty="0">
              <a:latin typeface="Franklin Gothic Demi" panose="020B0703020102020204" pitchFamily="34" charset="0"/>
            </a:rPr>
            <a:t>⇧ </a:t>
          </a:r>
          <a:r>
            <a:rPr lang="en-US" dirty="0">
              <a:solidFill>
                <a:srgbClr val="FF0000"/>
              </a:solidFill>
            </a:rPr>
            <a:t>nope</a:t>
          </a:r>
        </a:p>
      </dgm:t>
    </dgm:pt>
    <dgm:pt modelId="{FB38D138-D689-4396-8F42-10DD109E00AF}" type="parTrans" cxnId="{7D19BF0D-00FB-4D4E-B6A7-D1F805999032}">
      <dgm:prSet/>
      <dgm:spPr/>
      <dgm:t>
        <a:bodyPr/>
        <a:lstStyle/>
        <a:p>
          <a:endParaRPr lang="en-US"/>
        </a:p>
      </dgm:t>
    </dgm:pt>
    <dgm:pt modelId="{0186C218-6DB3-4836-AC1B-319D47D7A358}" type="sibTrans" cxnId="{7D19BF0D-00FB-4D4E-B6A7-D1F805999032}">
      <dgm:prSet/>
      <dgm:spPr/>
      <dgm:t>
        <a:bodyPr/>
        <a:lstStyle/>
        <a:p>
          <a:endParaRPr lang="en-US"/>
        </a:p>
      </dgm:t>
    </dgm:pt>
    <dgm:pt modelId="{49C5EFE0-E021-428A-9C90-31DB6EE2A8C5}">
      <dgm:prSet phldrT="[Text]"/>
      <dgm:spPr/>
      <dgm:t>
        <a:bodyPr/>
        <a:lstStyle/>
        <a:p>
          <a:r>
            <a:rPr lang="en-US" dirty="0" err="1"/>
            <a:t>Natak-baazi</a:t>
          </a:r>
          <a:endParaRPr lang="en-US" dirty="0"/>
        </a:p>
      </dgm:t>
    </dgm:pt>
    <dgm:pt modelId="{62671EFE-A3EC-4837-9C3F-E4F8C7995A44}" type="parTrans" cxnId="{E8E75F3C-D5C9-43DD-B119-D8CE6D530C01}">
      <dgm:prSet/>
      <dgm:spPr/>
      <dgm:t>
        <a:bodyPr/>
        <a:lstStyle/>
        <a:p>
          <a:endParaRPr lang="en-US"/>
        </a:p>
      </dgm:t>
    </dgm:pt>
    <dgm:pt modelId="{5CFBA966-ACDD-4B91-99B2-E988BE84ED68}" type="sibTrans" cxnId="{E8E75F3C-D5C9-43DD-B119-D8CE6D530C01}">
      <dgm:prSet/>
      <dgm:spPr/>
      <dgm:t>
        <a:bodyPr/>
        <a:lstStyle/>
        <a:p>
          <a:endParaRPr lang="en-US"/>
        </a:p>
      </dgm:t>
    </dgm:pt>
    <dgm:pt modelId="{31D2B687-1399-4BD2-B198-AFD49C71CB7E}">
      <dgm:prSet phldrT="[Text]"/>
      <dgm:spPr/>
      <dgm:t>
        <a:bodyPr/>
        <a:lstStyle/>
        <a:p>
          <a:r>
            <a:rPr lang="en-US" dirty="0"/>
            <a:t>Publicity stunt to announce populist measure</a:t>
          </a:r>
        </a:p>
      </dgm:t>
    </dgm:pt>
    <dgm:pt modelId="{CED066C7-7AB3-48CB-881B-44CD04DFF646}" type="parTrans" cxnId="{E7AD5551-0CCA-4BE9-8A14-5E445CB091EF}">
      <dgm:prSet/>
      <dgm:spPr/>
      <dgm:t>
        <a:bodyPr/>
        <a:lstStyle/>
        <a:p>
          <a:endParaRPr lang="en-US"/>
        </a:p>
      </dgm:t>
    </dgm:pt>
    <dgm:pt modelId="{011AAC70-1954-4C12-874D-F4F444F04E15}" type="sibTrans" cxnId="{E7AD5551-0CCA-4BE9-8A14-5E445CB091EF}">
      <dgm:prSet/>
      <dgm:spPr/>
      <dgm:t>
        <a:bodyPr/>
        <a:lstStyle/>
        <a:p>
          <a:endParaRPr lang="en-US"/>
        </a:p>
      </dgm:t>
    </dgm:pt>
    <dgm:pt modelId="{7D3F5D81-2083-4366-B12C-CFCCC0954038}">
      <dgm:prSet phldrT="[Text]"/>
      <dgm:spPr/>
      <dgm:t>
        <a:bodyPr/>
        <a:lstStyle/>
        <a:p>
          <a:r>
            <a:rPr lang="en-US" dirty="0"/>
            <a:t>Doesn’t have $$ to fulfill promises</a:t>
          </a:r>
        </a:p>
      </dgm:t>
    </dgm:pt>
    <dgm:pt modelId="{BDDB8674-F1B4-4FAE-857C-CAE7919E86FB}" type="parTrans" cxnId="{439679FD-1AAA-43D0-AB29-8DBA5D1839AD}">
      <dgm:prSet/>
      <dgm:spPr/>
      <dgm:t>
        <a:bodyPr/>
        <a:lstStyle/>
        <a:p>
          <a:endParaRPr lang="en-US"/>
        </a:p>
      </dgm:t>
    </dgm:pt>
    <dgm:pt modelId="{8C4AD7CF-8275-4D9B-ADA0-A7EBBCCA3E0B}" type="sibTrans" cxnId="{439679FD-1AAA-43D0-AB29-8DBA5D1839AD}">
      <dgm:prSet/>
      <dgm:spPr/>
      <dgm:t>
        <a:bodyPr/>
        <a:lstStyle/>
        <a:p>
          <a:endParaRPr lang="en-US"/>
        </a:p>
      </dgm:t>
    </dgm:pt>
    <dgm:pt modelId="{FEEDACAE-F3CE-40D0-B0CD-E4F9E49F9C1B}">
      <dgm:prSet phldrT="[Text]"/>
      <dgm:spPr/>
      <dgm:t>
        <a:bodyPr/>
        <a:lstStyle/>
        <a:p>
          <a:r>
            <a:rPr lang="en-US" dirty="0"/>
            <a:t>Merging will not ⇩ outlay. Rail will continue to receive the priority </a:t>
          </a:r>
        </a:p>
      </dgm:t>
    </dgm:pt>
    <dgm:pt modelId="{72F0CB99-796B-4425-92A6-1A223CFDA5FD}" type="parTrans" cxnId="{24D94DF4-0BDB-4833-A9A8-C81852404CD2}">
      <dgm:prSet/>
      <dgm:spPr/>
      <dgm:t>
        <a:bodyPr/>
        <a:lstStyle/>
        <a:p>
          <a:endParaRPr lang="en-US"/>
        </a:p>
      </dgm:t>
    </dgm:pt>
    <dgm:pt modelId="{610CA2E4-5BFB-41F4-862F-068611DC0FD3}" type="sibTrans" cxnId="{24D94DF4-0BDB-4833-A9A8-C81852404CD2}">
      <dgm:prSet/>
      <dgm:spPr/>
      <dgm:t>
        <a:bodyPr/>
        <a:lstStyle/>
        <a:p>
          <a:endParaRPr lang="en-US"/>
        </a:p>
      </dgm:t>
    </dgm:pt>
    <dgm:pt modelId="{DAE0350D-1FCA-46CC-B051-00A5084D00BF}" type="pres">
      <dgm:prSet presAssocID="{82B94BC7-E874-4125-9DD6-DD9BB04B6CCE}" presName="linear" presStyleCnt="0">
        <dgm:presLayoutVars>
          <dgm:dir/>
          <dgm:resizeHandles val="exact"/>
        </dgm:presLayoutVars>
      </dgm:prSet>
      <dgm:spPr/>
    </dgm:pt>
    <dgm:pt modelId="{4B29185D-D10E-422C-8927-AAB7C899DEC7}" type="pres">
      <dgm:prSet presAssocID="{49C5EFE0-E021-428A-9C90-31DB6EE2A8C5}" presName="comp" presStyleCnt="0"/>
      <dgm:spPr/>
    </dgm:pt>
    <dgm:pt modelId="{4633C90C-8056-4173-AB08-1CC523B45E75}" type="pres">
      <dgm:prSet presAssocID="{49C5EFE0-E021-428A-9C90-31DB6EE2A8C5}" presName="box" presStyleLbl="node1" presStyleIdx="0" presStyleCnt="3"/>
      <dgm:spPr/>
    </dgm:pt>
    <dgm:pt modelId="{1FD17357-ECAA-4E35-9DAB-AA49CD37553E}" type="pres">
      <dgm:prSet presAssocID="{49C5EFE0-E021-428A-9C90-31DB6EE2A8C5}" presName="img" presStyleLbl="fgImgPlace1" presStyleIdx="0" presStyleCnt="3" custScaleX="88271"/>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9B5AC3C-FAD2-4523-82A5-A42758FB32BF}" type="pres">
      <dgm:prSet presAssocID="{49C5EFE0-E021-428A-9C90-31DB6EE2A8C5}" presName="text" presStyleLbl="node1" presStyleIdx="0" presStyleCnt="3">
        <dgm:presLayoutVars>
          <dgm:bulletEnabled val="1"/>
        </dgm:presLayoutVars>
      </dgm:prSet>
      <dgm:spPr/>
    </dgm:pt>
    <dgm:pt modelId="{8C294D6B-968F-4615-8612-BB8F80293E28}" type="pres">
      <dgm:prSet presAssocID="{5CFBA966-ACDD-4B91-99B2-E988BE84ED68}" presName="spacer" presStyleCnt="0"/>
      <dgm:spPr/>
    </dgm:pt>
    <dgm:pt modelId="{509A91B7-4BF3-4DB6-A992-51FC94202CC3}" type="pres">
      <dgm:prSet presAssocID="{1FE6C075-7964-4E57-98B6-0D0D823014D7}" presName="comp" presStyleCnt="0"/>
      <dgm:spPr/>
    </dgm:pt>
    <dgm:pt modelId="{9FAF0A7C-0BEB-468E-8AC8-E6493786E59B}" type="pres">
      <dgm:prSet presAssocID="{1FE6C075-7964-4E57-98B6-0D0D823014D7}" presName="box" presStyleLbl="node1" presStyleIdx="1" presStyleCnt="3"/>
      <dgm:spPr/>
    </dgm:pt>
    <dgm:pt modelId="{3CB15130-C76B-48E1-B5F4-780304B1638E}" type="pres">
      <dgm:prSet presAssocID="{1FE6C075-7964-4E57-98B6-0D0D823014D7}" presName="img" presStyleLbl="fgImgPlace1" presStyleIdx="1" presStyleCnt="3" custScaleX="88271"/>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09978D53-E7E2-42CD-9825-4EA277B74AE8}" type="pres">
      <dgm:prSet presAssocID="{1FE6C075-7964-4E57-98B6-0D0D823014D7}" presName="text" presStyleLbl="node1" presStyleIdx="1" presStyleCnt="3">
        <dgm:presLayoutVars>
          <dgm:bulletEnabled val="1"/>
        </dgm:presLayoutVars>
      </dgm:prSet>
      <dgm:spPr/>
    </dgm:pt>
    <dgm:pt modelId="{5D7F7FC5-85D6-41BB-98D1-59AF0EB769C6}" type="pres">
      <dgm:prSet presAssocID="{96AED5E3-C34B-4821-B45E-652F97D4B51E}" presName="spacer" presStyleCnt="0"/>
      <dgm:spPr/>
    </dgm:pt>
    <dgm:pt modelId="{A07137BB-C886-49BD-A475-D914BEDE8DD2}" type="pres">
      <dgm:prSet presAssocID="{4CAE2923-5619-4361-8BBC-3959633708D2}" presName="comp" presStyleCnt="0"/>
      <dgm:spPr/>
    </dgm:pt>
    <dgm:pt modelId="{88D5BF98-4E3B-4FC9-BEF3-B483DFEFEA96}" type="pres">
      <dgm:prSet presAssocID="{4CAE2923-5619-4361-8BBC-3959633708D2}" presName="box" presStyleLbl="node1" presStyleIdx="2" presStyleCnt="3"/>
      <dgm:spPr/>
    </dgm:pt>
    <dgm:pt modelId="{6857E0F8-350D-488A-9BB9-2F8B5BC9CD9B}" type="pres">
      <dgm:prSet presAssocID="{4CAE2923-5619-4361-8BBC-3959633708D2}" presName="img" presStyleLbl="fgImgPlace1" presStyleIdx="2" presStyleCnt="3" custScaleX="88271"/>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CBF54EC5-3011-482A-B424-9B46EE72B7F0}" type="pres">
      <dgm:prSet presAssocID="{4CAE2923-5619-4361-8BBC-3959633708D2}" presName="text" presStyleLbl="node1" presStyleIdx="2" presStyleCnt="3">
        <dgm:presLayoutVars>
          <dgm:bulletEnabled val="1"/>
        </dgm:presLayoutVars>
      </dgm:prSet>
      <dgm:spPr/>
    </dgm:pt>
  </dgm:ptLst>
  <dgm:cxnLst>
    <dgm:cxn modelId="{9728ACC8-43C1-45E2-AB82-36A2D5BC6A13}" type="presOf" srcId="{1FE6C075-7964-4E57-98B6-0D0D823014D7}" destId="{9FAF0A7C-0BEB-468E-8AC8-E6493786E59B}" srcOrd="0" destOrd="0" presId="urn:microsoft.com/office/officeart/2005/8/layout/vList4"/>
    <dgm:cxn modelId="{7D19BF0D-00FB-4D4E-B6A7-D1F805999032}" srcId="{1FE6C075-7964-4E57-98B6-0D0D823014D7}" destId="{5711F791-BF81-4572-B379-C78DBE98845C}" srcOrd="1" destOrd="0" parTransId="{FB38D138-D689-4396-8F42-10DD109E00AF}" sibTransId="{0186C218-6DB3-4836-AC1B-319D47D7A358}"/>
    <dgm:cxn modelId="{4B1AB6F8-1C50-4C9E-A5DD-BE7A3DD33713}" type="presOf" srcId="{4CAE2923-5619-4361-8BBC-3959633708D2}" destId="{CBF54EC5-3011-482A-B424-9B46EE72B7F0}" srcOrd="1" destOrd="0" presId="urn:microsoft.com/office/officeart/2005/8/layout/vList4"/>
    <dgm:cxn modelId="{EBECA8F5-D4C5-4CE2-944E-19E085C6CEF5}" type="presOf" srcId="{5711F791-BF81-4572-B379-C78DBE98845C}" destId="{09978D53-E7E2-42CD-9825-4EA277B74AE8}" srcOrd="1" destOrd="2" presId="urn:microsoft.com/office/officeart/2005/8/layout/vList4"/>
    <dgm:cxn modelId="{16C178A9-68C1-42EF-8F99-549F145E1B83}" type="presOf" srcId="{82B94BC7-E874-4125-9DD6-DD9BB04B6CCE}" destId="{DAE0350D-1FCA-46CC-B051-00A5084D00BF}" srcOrd="0" destOrd="0" presId="urn:microsoft.com/office/officeart/2005/8/layout/vList4"/>
    <dgm:cxn modelId="{EE27FA33-A54C-43C5-80AF-7BAD6604E66B}" type="presOf" srcId="{7D3F5D81-2083-4366-B12C-CFCCC0954038}" destId="{4633C90C-8056-4173-AB08-1CC523B45E75}" srcOrd="0" destOrd="2" presId="urn:microsoft.com/office/officeart/2005/8/layout/vList4"/>
    <dgm:cxn modelId="{B6CBA283-17EA-4EC2-B50F-716A2ABABC94}" type="presOf" srcId="{49C5EFE0-E021-428A-9C90-31DB6EE2A8C5}" destId="{4633C90C-8056-4173-AB08-1CC523B45E75}" srcOrd="0" destOrd="0" presId="urn:microsoft.com/office/officeart/2005/8/layout/vList4"/>
    <dgm:cxn modelId="{E1B41A93-AFB0-4FCB-8A71-95D7B87DDEA7}" srcId="{4CAE2923-5619-4361-8BBC-3959633708D2}" destId="{C09033F4-8029-4D2D-A72E-D42DAF6DED1F}" srcOrd="0" destOrd="0" parTransId="{47C1BC2F-1419-4187-A76A-EEF6D412DEA5}" sibTransId="{01AA6046-4BE0-4DD1-BBFB-11EC32C7952F}"/>
    <dgm:cxn modelId="{C46FDC54-7AD9-468B-BBB9-9C8F41290893}" type="presOf" srcId="{FEEDACAE-F3CE-40D0-B0CD-E4F9E49F9C1B}" destId="{88D5BF98-4E3B-4FC9-BEF3-B483DFEFEA96}" srcOrd="0" destOrd="2" presId="urn:microsoft.com/office/officeart/2005/8/layout/vList4"/>
    <dgm:cxn modelId="{C36EDD6F-A042-46D9-A8BA-CEFA5893E5E3}" type="presOf" srcId="{FEEDACAE-F3CE-40D0-B0CD-E4F9E49F9C1B}" destId="{CBF54EC5-3011-482A-B424-9B46EE72B7F0}" srcOrd="1" destOrd="2" presId="urn:microsoft.com/office/officeart/2005/8/layout/vList4"/>
    <dgm:cxn modelId="{F17C02D7-3588-4D63-B04F-027D4B8776CF}" type="presOf" srcId="{31D2B687-1399-4BD2-B198-AFD49C71CB7E}" destId="{4633C90C-8056-4173-AB08-1CC523B45E75}" srcOrd="0" destOrd="1" presId="urn:microsoft.com/office/officeart/2005/8/layout/vList4"/>
    <dgm:cxn modelId="{EB76B6E3-6286-4CC9-88D1-CB204A39D52D}" type="presOf" srcId="{4CAE2923-5619-4361-8BBC-3959633708D2}" destId="{88D5BF98-4E3B-4FC9-BEF3-B483DFEFEA96}" srcOrd="0" destOrd="0" presId="urn:microsoft.com/office/officeart/2005/8/layout/vList4"/>
    <dgm:cxn modelId="{C760477E-3DFD-416A-8CC1-B4E4B5C2B56C}" type="presOf" srcId="{C09033F4-8029-4D2D-A72E-D42DAF6DED1F}" destId="{CBF54EC5-3011-482A-B424-9B46EE72B7F0}" srcOrd="1" destOrd="1" presId="urn:microsoft.com/office/officeart/2005/8/layout/vList4"/>
    <dgm:cxn modelId="{743E78A8-60C0-4A3A-B840-29E869B6ADB8}" type="presOf" srcId="{3B7A0998-F4AA-4563-A2C3-3A44D13AECEB}" destId="{09978D53-E7E2-42CD-9825-4EA277B74AE8}" srcOrd="1" destOrd="1" presId="urn:microsoft.com/office/officeart/2005/8/layout/vList4"/>
    <dgm:cxn modelId="{8A59DD0A-77E4-453C-818D-5C5761E2FF51}" srcId="{82B94BC7-E874-4125-9DD6-DD9BB04B6CCE}" destId="{1FE6C075-7964-4E57-98B6-0D0D823014D7}" srcOrd="1" destOrd="0" parTransId="{B3AE12EE-84EA-4345-A345-F23401D5F126}" sibTransId="{96AED5E3-C34B-4821-B45E-652F97D4B51E}"/>
    <dgm:cxn modelId="{AA6BE82C-E67D-42F7-97FD-B756D7DFCC07}" type="presOf" srcId="{31D2B687-1399-4BD2-B198-AFD49C71CB7E}" destId="{79B5AC3C-FAD2-4523-82A5-A42758FB32BF}" srcOrd="1" destOrd="1" presId="urn:microsoft.com/office/officeart/2005/8/layout/vList4"/>
    <dgm:cxn modelId="{E7AD5551-0CCA-4BE9-8A14-5E445CB091EF}" srcId="{49C5EFE0-E021-428A-9C90-31DB6EE2A8C5}" destId="{31D2B687-1399-4BD2-B198-AFD49C71CB7E}" srcOrd="0" destOrd="0" parTransId="{CED066C7-7AB3-48CB-881B-44CD04DFF646}" sibTransId="{011AAC70-1954-4C12-874D-F4F444F04E15}"/>
    <dgm:cxn modelId="{24D94DF4-0BDB-4833-A9A8-C81852404CD2}" srcId="{4CAE2923-5619-4361-8BBC-3959633708D2}" destId="{FEEDACAE-F3CE-40D0-B0CD-E4F9E49F9C1B}" srcOrd="1" destOrd="0" parTransId="{72F0CB99-796B-4425-92A6-1A223CFDA5FD}" sibTransId="{610CA2E4-5BFB-41F4-862F-068611DC0FD3}"/>
    <dgm:cxn modelId="{E8E75F3C-D5C9-43DD-B119-D8CE6D530C01}" srcId="{82B94BC7-E874-4125-9DD6-DD9BB04B6CCE}" destId="{49C5EFE0-E021-428A-9C90-31DB6EE2A8C5}" srcOrd="0" destOrd="0" parTransId="{62671EFE-A3EC-4837-9C3F-E4F8C7995A44}" sibTransId="{5CFBA966-ACDD-4B91-99B2-E988BE84ED68}"/>
    <dgm:cxn modelId="{15EC6FA8-5F66-40A0-A7BF-F060138AC0EA}" type="presOf" srcId="{5711F791-BF81-4572-B379-C78DBE98845C}" destId="{9FAF0A7C-0BEB-468E-8AC8-E6493786E59B}" srcOrd="0" destOrd="2" presId="urn:microsoft.com/office/officeart/2005/8/layout/vList4"/>
    <dgm:cxn modelId="{B4F1B9FB-B565-4591-BFBF-081F08102580}" type="presOf" srcId="{49C5EFE0-E021-428A-9C90-31DB6EE2A8C5}" destId="{79B5AC3C-FAD2-4523-82A5-A42758FB32BF}" srcOrd="1" destOrd="0" presId="urn:microsoft.com/office/officeart/2005/8/layout/vList4"/>
    <dgm:cxn modelId="{92D5F129-5112-44DC-AFEF-8417FCED7F07}" type="presOf" srcId="{3B7A0998-F4AA-4563-A2C3-3A44D13AECEB}" destId="{9FAF0A7C-0BEB-468E-8AC8-E6493786E59B}" srcOrd="0" destOrd="1" presId="urn:microsoft.com/office/officeart/2005/8/layout/vList4"/>
    <dgm:cxn modelId="{1AECC445-C94B-4C6F-8659-679836C5C6FC}" type="presOf" srcId="{7D3F5D81-2083-4366-B12C-CFCCC0954038}" destId="{79B5AC3C-FAD2-4523-82A5-A42758FB32BF}" srcOrd="1" destOrd="2" presId="urn:microsoft.com/office/officeart/2005/8/layout/vList4"/>
    <dgm:cxn modelId="{439679FD-1AAA-43D0-AB29-8DBA5D1839AD}" srcId="{49C5EFE0-E021-428A-9C90-31DB6EE2A8C5}" destId="{7D3F5D81-2083-4366-B12C-CFCCC0954038}" srcOrd="1" destOrd="0" parTransId="{BDDB8674-F1B4-4FAE-857C-CAE7919E86FB}" sibTransId="{8C4AD7CF-8275-4D9B-ADA0-A7EBBCCA3E0B}"/>
    <dgm:cxn modelId="{C2450718-DA84-4E6F-9B27-B80BA3E306FF}" type="presOf" srcId="{1FE6C075-7964-4E57-98B6-0D0D823014D7}" destId="{09978D53-E7E2-42CD-9825-4EA277B74AE8}" srcOrd="1" destOrd="0" presId="urn:microsoft.com/office/officeart/2005/8/layout/vList4"/>
    <dgm:cxn modelId="{9FF70A71-E747-4675-A396-4C8DAB32272C}" srcId="{82B94BC7-E874-4125-9DD6-DD9BB04B6CCE}" destId="{4CAE2923-5619-4361-8BBC-3959633708D2}" srcOrd="2" destOrd="0" parTransId="{EBC4AD77-0E44-41E6-90A8-BB372571F6F4}" sibTransId="{AB5170DC-2109-4AD5-9557-CDADE9907420}"/>
    <dgm:cxn modelId="{B3ACC1B9-3688-45AE-84E2-DE4215CFE65B}" srcId="{1FE6C075-7964-4E57-98B6-0D0D823014D7}" destId="{3B7A0998-F4AA-4563-A2C3-3A44D13AECEB}" srcOrd="0" destOrd="0" parTransId="{7D2A6B9C-4B16-481B-981D-80EEA330F6A0}" sibTransId="{FFD44D09-44AB-4E27-80ED-689C8D7C9E5C}"/>
    <dgm:cxn modelId="{B174A528-ED57-4730-BFC8-9876308F611D}" type="presOf" srcId="{C09033F4-8029-4D2D-A72E-D42DAF6DED1F}" destId="{88D5BF98-4E3B-4FC9-BEF3-B483DFEFEA96}" srcOrd="0" destOrd="1" presId="urn:microsoft.com/office/officeart/2005/8/layout/vList4"/>
    <dgm:cxn modelId="{E7D732F2-CA22-43FE-94EB-BE356EFF1909}" type="presParOf" srcId="{DAE0350D-1FCA-46CC-B051-00A5084D00BF}" destId="{4B29185D-D10E-422C-8927-AAB7C899DEC7}" srcOrd="0" destOrd="0" presId="urn:microsoft.com/office/officeart/2005/8/layout/vList4"/>
    <dgm:cxn modelId="{0F71D173-0F13-4C9F-9022-88A52E6FD52F}" type="presParOf" srcId="{4B29185D-D10E-422C-8927-AAB7C899DEC7}" destId="{4633C90C-8056-4173-AB08-1CC523B45E75}" srcOrd="0" destOrd="0" presId="urn:microsoft.com/office/officeart/2005/8/layout/vList4"/>
    <dgm:cxn modelId="{278990C6-3366-402E-B6E4-1FB5A9810409}" type="presParOf" srcId="{4B29185D-D10E-422C-8927-AAB7C899DEC7}" destId="{1FD17357-ECAA-4E35-9DAB-AA49CD37553E}" srcOrd="1" destOrd="0" presId="urn:microsoft.com/office/officeart/2005/8/layout/vList4"/>
    <dgm:cxn modelId="{946272A7-6F3D-4186-B886-A7A63A12D838}" type="presParOf" srcId="{4B29185D-D10E-422C-8927-AAB7C899DEC7}" destId="{79B5AC3C-FAD2-4523-82A5-A42758FB32BF}" srcOrd="2" destOrd="0" presId="urn:microsoft.com/office/officeart/2005/8/layout/vList4"/>
    <dgm:cxn modelId="{3CF35027-C1CC-4CDF-B633-094EAD1A13B4}" type="presParOf" srcId="{DAE0350D-1FCA-46CC-B051-00A5084D00BF}" destId="{8C294D6B-968F-4615-8612-BB8F80293E28}" srcOrd="1" destOrd="0" presId="urn:microsoft.com/office/officeart/2005/8/layout/vList4"/>
    <dgm:cxn modelId="{9DB9C3BB-5B09-49AB-978A-DBA03DF658E6}" type="presParOf" srcId="{DAE0350D-1FCA-46CC-B051-00A5084D00BF}" destId="{509A91B7-4BF3-4DB6-A992-51FC94202CC3}" srcOrd="2" destOrd="0" presId="urn:microsoft.com/office/officeart/2005/8/layout/vList4"/>
    <dgm:cxn modelId="{E6FC47B8-69C6-4436-8AEB-83444FE93CBC}" type="presParOf" srcId="{509A91B7-4BF3-4DB6-A992-51FC94202CC3}" destId="{9FAF0A7C-0BEB-468E-8AC8-E6493786E59B}" srcOrd="0" destOrd="0" presId="urn:microsoft.com/office/officeart/2005/8/layout/vList4"/>
    <dgm:cxn modelId="{3A8C3A03-EA47-43D1-94E2-667185057511}" type="presParOf" srcId="{509A91B7-4BF3-4DB6-A992-51FC94202CC3}" destId="{3CB15130-C76B-48E1-B5F4-780304B1638E}" srcOrd="1" destOrd="0" presId="urn:microsoft.com/office/officeart/2005/8/layout/vList4"/>
    <dgm:cxn modelId="{48CB3D73-4252-4CF7-88D0-EA5615D97FBD}" type="presParOf" srcId="{509A91B7-4BF3-4DB6-A992-51FC94202CC3}" destId="{09978D53-E7E2-42CD-9825-4EA277B74AE8}" srcOrd="2" destOrd="0" presId="urn:microsoft.com/office/officeart/2005/8/layout/vList4"/>
    <dgm:cxn modelId="{812007EF-D061-45C2-9D6F-D5C2ADB4FDAF}" type="presParOf" srcId="{DAE0350D-1FCA-46CC-B051-00A5084D00BF}" destId="{5D7F7FC5-85D6-41BB-98D1-59AF0EB769C6}" srcOrd="3" destOrd="0" presId="urn:microsoft.com/office/officeart/2005/8/layout/vList4"/>
    <dgm:cxn modelId="{7B3A6F7D-23DD-4D8B-B836-64950492D1DA}" type="presParOf" srcId="{DAE0350D-1FCA-46CC-B051-00A5084D00BF}" destId="{A07137BB-C886-49BD-A475-D914BEDE8DD2}" srcOrd="4" destOrd="0" presId="urn:microsoft.com/office/officeart/2005/8/layout/vList4"/>
    <dgm:cxn modelId="{A8069CAF-3884-4704-B7AC-1DA083C3CF4B}" type="presParOf" srcId="{A07137BB-C886-49BD-A475-D914BEDE8DD2}" destId="{88D5BF98-4E3B-4FC9-BEF3-B483DFEFEA96}" srcOrd="0" destOrd="0" presId="urn:microsoft.com/office/officeart/2005/8/layout/vList4"/>
    <dgm:cxn modelId="{178939A3-CA50-46F4-9319-59F0316E89C6}" type="presParOf" srcId="{A07137BB-C886-49BD-A475-D914BEDE8DD2}" destId="{6857E0F8-350D-488A-9BB9-2F8B5BC9CD9B}" srcOrd="1" destOrd="0" presId="urn:microsoft.com/office/officeart/2005/8/layout/vList4"/>
    <dgm:cxn modelId="{4841B082-6018-4348-91F3-10C3979DFEBC}" type="presParOf" srcId="{A07137BB-C886-49BD-A475-D914BEDE8DD2}" destId="{CBF54EC5-3011-482A-B424-9B46EE72B7F0}"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375057-C3FE-4AE1-9C5D-E13D0451471E}" type="doc">
      <dgm:prSet loTypeId="urn:microsoft.com/office/officeart/2005/8/layout/cycle7" loCatId="cycle" qsTypeId="urn:microsoft.com/office/officeart/2005/8/quickstyle/simple1" qsCatId="simple" csTypeId="urn:microsoft.com/office/officeart/2005/8/colors/accent1_2" csCatId="accent1" phldr="1"/>
      <dgm:spPr/>
    </dgm:pt>
    <dgm:pt modelId="{75149554-4279-4FD0-8B3C-B7CE8A34676F}">
      <dgm:prSet phldrT="[Text]"/>
      <dgm:spPr/>
      <dgm:t>
        <a:bodyPr/>
        <a:lstStyle/>
        <a:p>
          <a:r>
            <a:rPr lang="en-US"/>
            <a:t>Nav Arjan </a:t>
          </a:r>
        </a:p>
      </dgm:t>
    </dgm:pt>
    <dgm:pt modelId="{89E37D2F-44BE-4DD3-8ABA-7AC34221B38C}" type="parTrans" cxnId="{88064631-5D05-46C1-AED1-4F222ACDF18E}">
      <dgm:prSet/>
      <dgm:spPr/>
      <dgm:t>
        <a:bodyPr/>
        <a:lstStyle/>
        <a:p>
          <a:endParaRPr lang="en-US"/>
        </a:p>
      </dgm:t>
    </dgm:pt>
    <dgm:pt modelId="{24D6F759-BDD5-4A42-A3BD-90DCC56E0D1E}" type="sibTrans" cxnId="{88064631-5D05-46C1-AED1-4F222ACDF18E}">
      <dgm:prSet/>
      <dgm:spPr/>
      <dgm:t>
        <a:bodyPr/>
        <a:lstStyle/>
        <a:p>
          <a:endParaRPr lang="en-US"/>
        </a:p>
      </dgm:t>
    </dgm:pt>
    <dgm:pt modelId="{22433F9F-B31E-4DA4-97C9-0222C0014068}">
      <dgm:prSet/>
      <dgm:spPr/>
      <dgm:t>
        <a:bodyPr/>
        <a:lstStyle/>
        <a:p>
          <a:r>
            <a:rPr lang="en-US"/>
            <a:t>New revenues</a:t>
          </a:r>
        </a:p>
      </dgm:t>
    </dgm:pt>
    <dgm:pt modelId="{2ABFDFE3-95AE-47F6-B960-8569C0F736AC}" type="parTrans" cxnId="{BD0D9374-7AB0-4DE9-AA14-C57F1DC29FBB}">
      <dgm:prSet/>
      <dgm:spPr/>
      <dgm:t>
        <a:bodyPr/>
        <a:lstStyle/>
        <a:p>
          <a:endParaRPr lang="en-US"/>
        </a:p>
      </dgm:t>
    </dgm:pt>
    <dgm:pt modelId="{94E5737E-8E58-4BA1-AC5D-0134388BC51F}" type="sibTrans" cxnId="{BD0D9374-7AB0-4DE9-AA14-C57F1DC29FBB}">
      <dgm:prSet/>
      <dgm:spPr/>
      <dgm:t>
        <a:bodyPr/>
        <a:lstStyle/>
        <a:p>
          <a:endParaRPr lang="en-US"/>
        </a:p>
      </dgm:t>
    </dgm:pt>
    <dgm:pt modelId="{0C9CDA66-6E5A-48BC-8C19-0A89E6319C79}">
      <dgm:prSet/>
      <dgm:spPr/>
      <dgm:t>
        <a:bodyPr/>
        <a:lstStyle/>
        <a:p>
          <a:r>
            <a:rPr lang="en-US"/>
            <a:t>Nav Manak</a:t>
          </a:r>
        </a:p>
      </dgm:t>
    </dgm:pt>
    <dgm:pt modelId="{ABA0F1C4-22BF-450C-88FB-738A20577B2A}" type="parTrans" cxnId="{48E9DCA2-2435-41AE-BBDD-B851E0AF9117}">
      <dgm:prSet/>
      <dgm:spPr/>
      <dgm:t>
        <a:bodyPr/>
        <a:lstStyle/>
        <a:p>
          <a:endParaRPr lang="en-US"/>
        </a:p>
      </dgm:t>
    </dgm:pt>
    <dgm:pt modelId="{17D222F1-BF71-4225-81D4-07BA2CB842F7}" type="sibTrans" cxnId="{48E9DCA2-2435-41AE-BBDD-B851E0AF9117}">
      <dgm:prSet/>
      <dgm:spPr/>
      <dgm:t>
        <a:bodyPr/>
        <a:lstStyle/>
        <a:p>
          <a:endParaRPr lang="en-US"/>
        </a:p>
      </dgm:t>
    </dgm:pt>
    <dgm:pt modelId="{85D1A34A-EFF1-4C1E-9640-D9A8B159FD20}">
      <dgm:prSet/>
      <dgm:spPr/>
      <dgm:t>
        <a:bodyPr/>
        <a:lstStyle/>
        <a:p>
          <a:r>
            <a:rPr lang="en-US"/>
            <a:t>New norms</a:t>
          </a:r>
        </a:p>
      </dgm:t>
    </dgm:pt>
    <dgm:pt modelId="{D34665E7-A933-44A5-82E9-18D4E0F266AD}" type="parTrans" cxnId="{70E3E7DE-245E-4C7B-807D-595EE038150E}">
      <dgm:prSet/>
      <dgm:spPr/>
      <dgm:t>
        <a:bodyPr/>
        <a:lstStyle/>
        <a:p>
          <a:endParaRPr lang="en-US"/>
        </a:p>
      </dgm:t>
    </dgm:pt>
    <dgm:pt modelId="{E8D9F6D5-A3D3-412A-8117-CC6B95EE3B56}" type="sibTrans" cxnId="{70E3E7DE-245E-4C7B-807D-595EE038150E}">
      <dgm:prSet/>
      <dgm:spPr/>
      <dgm:t>
        <a:bodyPr/>
        <a:lstStyle/>
        <a:p>
          <a:endParaRPr lang="en-US"/>
        </a:p>
      </dgm:t>
    </dgm:pt>
    <dgm:pt modelId="{879E7350-3246-4695-82E0-72AD0A1A4DF5}">
      <dgm:prSet/>
      <dgm:spPr/>
      <dgm:t>
        <a:bodyPr/>
        <a:lstStyle/>
        <a:p>
          <a:r>
            <a:rPr lang="en-US"/>
            <a:t>Nav Sanrachna</a:t>
          </a:r>
        </a:p>
      </dgm:t>
    </dgm:pt>
    <dgm:pt modelId="{376128A6-BED6-47E7-B837-4915B906DEB7}" type="parTrans" cxnId="{F5DBEC34-7E6D-42BF-99D1-268A702AC980}">
      <dgm:prSet/>
      <dgm:spPr/>
      <dgm:t>
        <a:bodyPr/>
        <a:lstStyle/>
        <a:p>
          <a:endParaRPr lang="en-US"/>
        </a:p>
      </dgm:t>
    </dgm:pt>
    <dgm:pt modelId="{F18E37C4-FDFF-417B-B674-8A133F3386C2}" type="sibTrans" cxnId="{F5DBEC34-7E6D-42BF-99D1-268A702AC980}">
      <dgm:prSet/>
      <dgm:spPr/>
      <dgm:t>
        <a:bodyPr/>
        <a:lstStyle/>
        <a:p>
          <a:endParaRPr lang="en-US"/>
        </a:p>
      </dgm:t>
    </dgm:pt>
    <dgm:pt modelId="{FF034D89-50C7-4A67-AB29-7A5AEFA096CC}">
      <dgm:prSet/>
      <dgm:spPr/>
      <dgm:t>
        <a:bodyPr/>
        <a:lstStyle/>
        <a:p>
          <a:r>
            <a:rPr lang="en-US"/>
            <a:t>New Structures.</a:t>
          </a:r>
        </a:p>
      </dgm:t>
    </dgm:pt>
    <dgm:pt modelId="{83E2EBF8-8075-4785-840A-3712DE8DFBCF}" type="parTrans" cxnId="{80E8BC38-2AF3-42BB-859E-032FD6C65122}">
      <dgm:prSet/>
      <dgm:spPr/>
      <dgm:t>
        <a:bodyPr/>
        <a:lstStyle/>
        <a:p>
          <a:endParaRPr lang="en-US"/>
        </a:p>
      </dgm:t>
    </dgm:pt>
    <dgm:pt modelId="{B9717D94-53C8-45C6-8A04-1AE15F807EB3}" type="sibTrans" cxnId="{80E8BC38-2AF3-42BB-859E-032FD6C65122}">
      <dgm:prSet/>
      <dgm:spPr/>
      <dgm:t>
        <a:bodyPr/>
        <a:lstStyle/>
        <a:p>
          <a:endParaRPr lang="en-US"/>
        </a:p>
      </dgm:t>
    </dgm:pt>
    <dgm:pt modelId="{DB7B929F-F28D-4461-88EE-F8822B0966C4}" type="pres">
      <dgm:prSet presAssocID="{27375057-C3FE-4AE1-9C5D-E13D0451471E}" presName="Name0" presStyleCnt="0">
        <dgm:presLayoutVars>
          <dgm:dir/>
          <dgm:resizeHandles val="exact"/>
        </dgm:presLayoutVars>
      </dgm:prSet>
      <dgm:spPr/>
    </dgm:pt>
    <dgm:pt modelId="{FCB19388-C6F0-43C7-B019-DCD5BA908B15}" type="pres">
      <dgm:prSet presAssocID="{75149554-4279-4FD0-8B3C-B7CE8A34676F}" presName="node" presStyleLbl="node1" presStyleIdx="0" presStyleCnt="3">
        <dgm:presLayoutVars>
          <dgm:bulletEnabled val="1"/>
        </dgm:presLayoutVars>
      </dgm:prSet>
      <dgm:spPr/>
    </dgm:pt>
    <dgm:pt modelId="{47BB48F9-BF60-4DB5-9E17-29B0EA819A56}" type="pres">
      <dgm:prSet presAssocID="{24D6F759-BDD5-4A42-A3BD-90DCC56E0D1E}" presName="sibTrans" presStyleLbl="sibTrans2D1" presStyleIdx="0" presStyleCnt="3"/>
      <dgm:spPr/>
    </dgm:pt>
    <dgm:pt modelId="{688C1650-DC90-4E6A-A684-A344AABCC76C}" type="pres">
      <dgm:prSet presAssocID="{24D6F759-BDD5-4A42-A3BD-90DCC56E0D1E}" presName="connectorText" presStyleLbl="sibTrans2D1" presStyleIdx="0" presStyleCnt="3"/>
      <dgm:spPr/>
    </dgm:pt>
    <dgm:pt modelId="{55BF5031-94B4-489F-99F3-9D57DF9DA818}" type="pres">
      <dgm:prSet presAssocID="{0C9CDA66-6E5A-48BC-8C19-0A89E6319C79}" presName="node" presStyleLbl="node1" presStyleIdx="1" presStyleCnt="3">
        <dgm:presLayoutVars>
          <dgm:bulletEnabled val="1"/>
        </dgm:presLayoutVars>
      </dgm:prSet>
      <dgm:spPr/>
    </dgm:pt>
    <dgm:pt modelId="{A5E6B8BB-4D68-4B79-B56E-847347FEF94C}" type="pres">
      <dgm:prSet presAssocID="{17D222F1-BF71-4225-81D4-07BA2CB842F7}" presName="sibTrans" presStyleLbl="sibTrans2D1" presStyleIdx="1" presStyleCnt="3"/>
      <dgm:spPr/>
    </dgm:pt>
    <dgm:pt modelId="{4054DD47-11C4-4E63-9ABD-D0D045C16887}" type="pres">
      <dgm:prSet presAssocID="{17D222F1-BF71-4225-81D4-07BA2CB842F7}" presName="connectorText" presStyleLbl="sibTrans2D1" presStyleIdx="1" presStyleCnt="3"/>
      <dgm:spPr/>
    </dgm:pt>
    <dgm:pt modelId="{9DCC4131-5704-4AAF-92EE-AAA795FCD410}" type="pres">
      <dgm:prSet presAssocID="{879E7350-3246-4695-82E0-72AD0A1A4DF5}" presName="node" presStyleLbl="node1" presStyleIdx="2" presStyleCnt="3">
        <dgm:presLayoutVars>
          <dgm:bulletEnabled val="1"/>
        </dgm:presLayoutVars>
      </dgm:prSet>
      <dgm:spPr/>
    </dgm:pt>
    <dgm:pt modelId="{6A278978-1A3B-4606-859A-53ECD65AD8E9}" type="pres">
      <dgm:prSet presAssocID="{F18E37C4-FDFF-417B-B674-8A133F3386C2}" presName="sibTrans" presStyleLbl="sibTrans2D1" presStyleIdx="2" presStyleCnt="3"/>
      <dgm:spPr/>
    </dgm:pt>
    <dgm:pt modelId="{E2AF865F-7DB6-4521-B761-4D80F3BBF0B0}" type="pres">
      <dgm:prSet presAssocID="{F18E37C4-FDFF-417B-B674-8A133F3386C2}" presName="connectorText" presStyleLbl="sibTrans2D1" presStyleIdx="2" presStyleCnt="3"/>
      <dgm:spPr/>
    </dgm:pt>
  </dgm:ptLst>
  <dgm:cxnLst>
    <dgm:cxn modelId="{F5DBEC34-7E6D-42BF-99D1-268A702AC980}" srcId="{27375057-C3FE-4AE1-9C5D-E13D0451471E}" destId="{879E7350-3246-4695-82E0-72AD0A1A4DF5}" srcOrd="2" destOrd="0" parTransId="{376128A6-BED6-47E7-B837-4915B906DEB7}" sibTransId="{F18E37C4-FDFF-417B-B674-8A133F3386C2}"/>
    <dgm:cxn modelId="{EDF077BE-08A5-4156-B223-E9CE40BC132B}" type="presOf" srcId="{27375057-C3FE-4AE1-9C5D-E13D0451471E}" destId="{DB7B929F-F28D-4461-88EE-F8822B0966C4}" srcOrd="0" destOrd="0" presId="urn:microsoft.com/office/officeart/2005/8/layout/cycle7"/>
    <dgm:cxn modelId="{88064631-5D05-46C1-AED1-4F222ACDF18E}" srcId="{27375057-C3FE-4AE1-9C5D-E13D0451471E}" destId="{75149554-4279-4FD0-8B3C-B7CE8A34676F}" srcOrd="0" destOrd="0" parTransId="{89E37D2F-44BE-4DD3-8ABA-7AC34221B38C}" sibTransId="{24D6F759-BDD5-4A42-A3BD-90DCC56E0D1E}"/>
    <dgm:cxn modelId="{0E8E66B8-95E8-4FE9-9484-AA7E8CCFDF3E}" type="presOf" srcId="{F18E37C4-FDFF-417B-B674-8A133F3386C2}" destId="{6A278978-1A3B-4606-859A-53ECD65AD8E9}" srcOrd="0" destOrd="0" presId="urn:microsoft.com/office/officeart/2005/8/layout/cycle7"/>
    <dgm:cxn modelId="{3646CD8E-7486-4082-B077-CC784D1307A0}" type="presOf" srcId="{17D222F1-BF71-4225-81D4-07BA2CB842F7}" destId="{4054DD47-11C4-4E63-9ABD-D0D045C16887}" srcOrd="1" destOrd="0" presId="urn:microsoft.com/office/officeart/2005/8/layout/cycle7"/>
    <dgm:cxn modelId="{DD760297-18FD-424C-91B1-AEFC9A3D95E3}" type="presOf" srcId="{85D1A34A-EFF1-4C1E-9640-D9A8B159FD20}" destId="{55BF5031-94B4-489F-99F3-9D57DF9DA818}" srcOrd="0" destOrd="1" presId="urn:microsoft.com/office/officeart/2005/8/layout/cycle7"/>
    <dgm:cxn modelId="{1FEBCAC5-FF06-4A78-A1E0-10CC318CE7FF}" type="presOf" srcId="{75149554-4279-4FD0-8B3C-B7CE8A34676F}" destId="{FCB19388-C6F0-43C7-B019-DCD5BA908B15}" srcOrd="0" destOrd="0" presId="urn:microsoft.com/office/officeart/2005/8/layout/cycle7"/>
    <dgm:cxn modelId="{C7EFB1BA-7ECD-45C3-907E-4BAF155FA82E}" type="presOf" srcId="{F18E37C4-FDFF-417B-B674-8A133F3386C2}" destId="{E2AF865F-7DB6-4521-B761-4D80F3BBF0B0}" srcOrd="1" destOrd="0" presId="urn:microsoft.com/office/officeart/2005/8/layout/cycle7"/>
    <dgm:cxn modelId="{80E8BC38-2AF3-42BB-859E-032FD6C65122}" srcId="{879E7350-3246-4695-82E0-72AD0A1A4DF5}" destId="{FF034D89-50C7-4A67-AB29-7A5AEFA096CC}" srcOrd="0" destOrd="0" parTransId="{83E2EBF8-8075-4785-840A-3712DE8DFBCF}" sibTransId="{B9717D94-53C8-45C6-8A04-1AE15F807EB3}"/>
    <dgm:cxn modelId="{E88D8B28-E8FF-4D90-8654-A76726954C66}" type="presOf" srcId="{24D6F759-BDD5-4A42-A3BD-90DCC56E0D1E}" destId="{688C1650-DC90-4E6A-A684-A344AABCC76C}" srcOrd="1" destOrd="0" presId="urn:microsoft.com/office/officeart/2005/8/layout/cycle7"/>
    <dgm:cxn modelId="{2DF03DC2-630D-4011-8D49-C080853F5975}" type="presOf" srcId="{FF034D89-50C7-4A67-AB29-7A5AEFA096CC}" destId="{9DCC4131-5704-4AAF-92EE-AAA795FCD410}" srcOrd="0" destOrd="1" presId="urn:microsoft.com/office/officeart/2005/8/layout/cycle7"/>
    <dgm:cxn modelId="{70E3E7DE-245E-4C7B-807D-595EE038150E}" srcId="{0C9CDA66-6E5A-48BC-8C19-0A89E6319C79}" destId="{85D1A34A-EFF1-4C1E-9640-D9A8B159FD20}" srcOrd="0" destOrd="0" parTransId="{D34665E7-A933-44A5-82E9-18D4E0F266AD}" sibTransId="{E8D9F6D5-A3D3-412A-8117-CC6B95EE3B56}"/>
    <dgm:cxn modelId="{F90784EF-D65F-4D01-ACBE-4D2B4C72AFA3}" type="presOf" srcId="{0C9CDA66-6E5A-48BC-8C19-0A89E6319C79}" destId="{55BF5031-94B4-489F-99F3-9D57DF9DA818}" srcOrd="0" destOrd="0" presId="urn:microsoft.com/office/officeart/2005/8/layout/cycle7"/>
    <dgm:cxn modelId="{4D4387DD-8F9C-494A-95E6-F9B8CAB2AFC0}" type="presOf" srcId="{17D222F1-BF71-4225-81D4-07BA2CB842F7}" destId="{A5E6B8BB-4D68-4B79-B56E-847347FEF94C}" srcOrd="0" destOrd="0" presId="urn:microsoft.com/office/officeart/2005/8/layout/cycle7"/>
    <dgm:cxn modelId="{4418B79F-F1EB-411D-A28E-063E436D3D20}" type="presOf" srcId="{24D6F759-BDD5-4A42-A3BD-90DCC56E0D1E}" destId="{47BB48F9-BF60-4DB5-9E17-29B0EA819A56}" srcOrd="0" destOrd="0" presId="urn:microsoft.com/office/officeart/2005/8/layout/cycle7"/>
    <dgm:cxn modelId="{E9ACEA82-0F2B-4778-946C-681AF432DCA3}" type="presOf" srcId="{879E7350-3246-4695-82E0-72AD0A1A4DF5}" destId="{9DCC4131-5704-4AAF-92EE-AAA795FCD410}" srcOrd="0" destOrd="0" presId="urn:microsoft.com/office/officeart/2005/8/layout/cycle7"/>
    <dgm:cxn modelId="{48E9DCA2-2435-41AE-BBDD-B851E0AF9117}" srcId="{27375057-C3FE-4AE1-9C5D-E13D0451471E}" destId="{0C9CDA66-6E5A-48BC-8C19-0A89E6319C79}" srcOrd="1" destOrd="0" parTransId="{ABA0F1C4-22BF-450C-88FB-738A20577B2A}" sibTransId="{17D222F1-BF71-4225-81D4-07BA2CB842F7}"/>
    <dgm:cxn modelId="{BD0D9374-7AB0-4DE9-AA14-C57F1DC29FBB}" srcId="{75149554-4279-4FD0-8B3C-B7CE8A34676F}" destId="{22433F9F-B31E-4DA4-97C9-0222C0014068}" srcOrd="0" destOrd="0" parTransId="{2ABFDFE3-95AE-47F6-B960-8569C0F736AC}" sibTransId="{94E5737E-8E58-4BA1-AC5D-0134388BC51F}"/>
    <dgm:cxn modelId="{394AE107-AE54-4D58-A1E6-CDF9DBA2E481}" type="presOf" srcId="{22433F9F-B31E-4DA4-97C9-0222C0014068}" destId="{FCB19388-C6F0-43C7-B019-DCD5BA908B15}" srcOrd="0" destOrd="1" presId="urn:microsoft.com/office/officeart/2005/8/layout/cycle7"/>
    <dgm:cxn modelId="{A6F11FF2-2E47-4A31-BA73-D3745EC3CD5F}" type="presParOf" srcId="{DB7B929F-F28D-4461-88EE-F8822B0966C4}" destId="{FCB19388-C6F0-43C7-B019-DCD5BA908B15}" srcOrd="0" destOrd="0" presId="urn:microsoft.com/office/officeart/2005/8/layout/cycle7"/>
    <dgm:cxn modelId="{B5F939E5-5015-444E-8F63-94EEEDE3C657}" type="presParOf" srcId="{DB7B929F-F28D-4461-88EE-F8822B0966C4}" destId="{47BB48F9-BF60-4DB5-9E17-29B0EA819A56}" srcOrd="1" destOrd="0" presId="urn:microsoft.com/office/officeart/2005/8/layout/cycle7"/>
    <dgm:cxn modelId="{650B0A1E-C621-4721-937B-1B2B590FAAA8}" type="presParOf" srcId="{47BB48F9-BF60-4DB5-9E17-29B0EA819A56}" destId="{688C1650-DC90-4E6A-A684-A344AABCC76C}" srcOrd="0" destOrd="0" presId="urn:microsoft.com/office/officeart/2005/8/layout/cycle7"/>
    <dgm:cxn modelId="{EFD9EB78-8C4F-44C6-9F13-87C56048F3E8}" type="presParOf" srcId="{DB7B929F-F28D-4461-88EE-F8822B0966C4}" destId="{55BF5031-94B4-489F-99F3-9D57DF9DA818}" srcOrd="2" destOrd="0" presId="urn:microsoft.com/office/officeart/2005/8/layout/cycle7"/>
    <dgm:cxn modelId="{4764FD57-D8D1-4981-9ACB-00E3708D0839}" type="presParOf" srcId="{DB7B929F-F28D-4461-88EE-F8822B0966C4}" destId="{A5E6B8BB-4D68-4B79-B56E-847347FEF94C}" srcOrd="3" destOrd="0" presId="urn:microsoft.com/office/officeart/2005/8/layout/cycle7"/>
    <dgm:cxn modelId="{6A71E4A0-F1A9-4E17-BB1A-291DA7052753}" type="presParOf" srcId="{A5E6B8BB-4D68-4B79-B56E-847347FEF94C}" destId="{4054DD47-11C4-4E63-9ABD-D0D045C16887}" srcOrd="0" destOrd="0" presId="urn:microsoft.com/office/officeart/2005/8/layout/cycle7"/>
    <dgm:cxn modelId="{FDC5948E-BC30-4286-B97F-E1F6F868D628}" type="presParOf" srcId="{DB7B929F-F28D-4461-88EE-F8822B0966C4}" destId="{9DCC4131-5704-4AAF-92EE-AAA795FCD410}" srcOrd="4" destOrd="0" presId="urn:microsoft.com/office/officeart/2005/8/layout/cycle7"/>
    <dgm:cxn modelId="{26CD5A7C-E247-46F9-8B97-4041BF2FE9D4}" type="presParOf" srcId="{DB7B929F-F28D-4461-88EE-F8822B0966C4}" destId="{6A278978-1A3B-4606-859A-53ECD65AD8E9}" srcOrd="5" destOrd="0" presId="urn:microsoft.com/office/officeart/2005/8/layout/cycle7"/>
    <dgm:cxn modelId="{175FC37D-A30B-4FFB-A0DE-0E0A7DAB23A4}" type="presParOf" srcId="{6A278978-1A3B-4606-859A-53ECD65AD8E9}" destId="{E2AF865F-7DB6-4521-B761-4D80F3BBF0B0}"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2A8A93F-F38A-42D9-8842-2906950BD4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0B9024A0-755A-4E6D-91AA-F6A906772877}">
      <dgm:prSet phldrT="[Text]"/>
      <dgm:spPr/>
      <dgm:t>
        <a:bodyPr/>
        <a:lstStyle/>
        <a:p>
          <a:r>
            <a:rPr lang="en-US">
              <a:latin typeface="Franklin Gothic Medium Cond" panose="020B0606030402020204" pitchFamily="34" charset="0"/>
            </a:rPr>
            <a:t>Anti</a:t>
          </a:r>
        </a:p>
      </dgm:t>
    </dgm:pt>
    <dgm:pt modelId="{9319A88C-2E46-438B-81FE-9BD468A5F368}" type="parTrans" cxnId="{982AE162-7813-451A-A0C1-9ACE63FA446E}">
      <dgm:prSet/>
      <dgm:spPr/>
      <dgm:t>
        <a:bodyPr/>
        <a:lstStyle/>
        <a:p>
          <a:endParaRPr lang="en-US"/>
        </a:p>
      </dgm:t>
    </dgm:pt>
    <dgm:pt modelId="{62BFA00F-F65F-4B65-A3AD-ADC9333E368A}" type="sibTrans" cxnId="{982AE162-7813-451A-A0C1-9ACE63FA446E}">
      <dgm:prSet/>
      <dgm:spPr/>
      <dgm:t>
        <a:bodyPr/>
        <a:lstStyle/>
        <a:p>
          <a:endParaRPr lang="en-US"/>
        </a:p>
      </dgm:t>
    </dgm:pt>
    <dgm:pt modelId="{84A622E0-E34D-4846-8DBD-6BDC2CCDD684}">
      <dgm:prSet/>
      <dgm:spPr/>
      <dgm:t>
        <a:bodyPr/>
        <a:lstStyle/>
        <a:p>
          <a:r>
            <a:rPr lang="en-US" dirty="0">
              <a:latin typeface="Franklin Gothic Medium Cond" panose="020B0606030402020204" pitchFamily="34" charset="0"/>
            </a:rPr>
            <a:t>Noise pollution</a:t>
          </a:r>
          <a:r>
            <a:rPr lang="hi-IN" dirty="0">
              <a:latin typeface="Franklin Gothic Medium Cond" panose="020B0606030402020204" pitchFamily="34" charset="0"/>
            </a:rPr>
            <a:t>, </a:t>
          </a:r>
          <a:r>
            <a:rPr lang="en-US" dirty="0">
              <a:latin typeface="Franklin Gothic Medium Cond" panose="020B0606030402020204" pitchFamily="34" charset="0"/>
            </a:rPr>
            <a:t>Environmental degradation</a:t>
          </a:r>
        </a:p>
      </dgm:t>
    </dgm:pt>
    <dgm:pt modelId="{2E4931D3-1F35-458D-9651-32CFF739259F}" type="parTrans" cxnId="{14DA7E18-5179-46E5-9217-26A07F1063A2}">
      <dgm:prSet/>
      <dgm:spPr/>
      <dgm:t>
        <a:bodyPr/>
        <a:lstStyle/>
        <a:p>
          <a:endParaRPr lang="en-US"/>
        </a:p>
      </dgm:t>
    </dgm:pt>
    <dgm:pt modelId="{D9E3D8D6-CDC4-4A80-8D72-3A031DD7DB1B}" type="sibTrans" cxnId="{14DA7E18-5179-46E5-9217-26A07F1063A2}">
      <dgm:prSet/>
      <dgm:spPr/>
      <dgm:t>
        <a:bodyPr/>
        <a:lstStyle/>
        <a:p>
          <a:endParaRPr lang="en-US"/>
        </a:p>
      </dgm:t>
    </dgm:pt>
    <dgm:pt modelId="{7D618907-F80E-43C5-B5C4-F6567CD53B45}">
      <dgm:prSet/>
      <dgm:spPr/>
      <dgm:t>
        <a:bodyPr/>
        <a:lstStyle/>
        <a:p>
          <a:r>
            <a:rPr lang="en-US" dirty="0">
              <a:latin typeface="Franklin Gothic Medium Cond" panose="020B0606030402020204" pitchFamily="34" charset="0"/>
            </a:rPr>
            <a:t>Dislocation of people</a:t>
          </a:r>
        </a:p>
      </dgm:t>
    </dgm:pt>
    <dgm:pt modelId="{C721FD40-5F6B-49D6-84CA-D2E6D5A2CB7C}" type="parTrans" cxnId="{0ADED5A7-BAB9-419C-ABE5-9A2C2BC2F872}">
      <dgm:prSet/>
      <dgm:spPr/>
      <dgm:t>
        <a:bodyPr/>
        <a:lstStyle/>
        <a:p>
          <a:endParaRPr lang="en-US"/>
        </a:p>
      </dgm:t>
    </dgm:pt>
    <dgm:pt modelId="{F1F16F30-D28D-432B-AEF4-4DA87C2C516E}" type="sibTrans" cxnId="{0ADED5A7-BAB9-419C-ABE5-9A2C2BC2F872}">
      <dgm:prSet/>
      <dgm:spPr/>
      <dgm:t>
        <a:bodyPr/>
        <a:lstStyle/>
        <a:p>
          <a:endParaRPr lang="en-US"/>
        </a:p>
      </dgm:t>
    </dgm:pt>
    <dgm:pt modelId="{92D21B5C-4E2C-4144-A1CA-8D966391B1FC}">
      <dgm:prSet/>
      <dgm:spPr/>
      <dgm:t>
        <a:bodyPr/>
        <a:lstStyle/>
        <a:p>
          <a:r>
            <a:rPr lang="en-US" dirty="0">
              <a:latin typeface="Franklin Gothic Medium Cond" panose="020B0606030402020204" pitchFamily="34" charset="0"/>
            </a:rPr>
            <a:t>Regionally imbalanced development.</a:t>
          </a:r>
        </a:p>
      </dgm:t>
    </dgm:pt>
    <dgm:pt modelId="{54EA23FB-A7A5-4996-862B-5F3D50330517}" type="parTrans" cxnId="{D187BB0F-D18C-4878-811A-9013F4D20D3A}">
      <dgm:prSet/>
      <dgm:spPr/>
      <dgm:t>
        <a:bodyPr/>
        <a:lstStyle/>
        <a:p>
          <a:endParaRPr lang="en-US"/>
        </a:p>
      </dgm:t>
    </dgm:pt>
    <dgm:pt modelId="{2793A290-2567-4016-8090-F69ADA630A08}" type="sibTrans" cxnId="{D187BB0F-D18C-4878-811A-9013F4D20D3A}">
      <dgm:prSet/>
      <dgm:spPr/>
      <dgm:t>
        <a:bodyPr/>
        <a:lstStyle/>
        <a:p>
          <a:endParaRPr lang="en-US"/>
        </a:p>
      </dgm:t>
    </dgm:pt>
    <dgm:pt modelId="{99EA903A-98C1-43A6-A5D6-7965278F59D5}">
      <dgm:prSet/>
      <dgm:spPr/>
      <dgm:t>
        <a:bodyPr/>
        <a:lstStyle/>
        <a:p>
          <a:r>
            <a:rPr lang="en-US">
              <a:latin typeface="Franklin Gothic Medium Cond" panose="020B0606030402020204" pitchFamily="34" charset="0"/>
            </a:rPr>
            <a:t>Pro</a:t>
          </a:r>
        </a:p>
      </dgm:t>
    </dgm:pt>
    <dgm:pt modelId="{DB13B2C0-A013-4884-AD28-056E22CE258D}" type="parTrans" cxnId="{3F7EAFB1-CB06-47E4-98A5-0D5D2CA2EBD8}">
      <dgm:prSet/>
      <dgm:spPr/>
      <dgm:t>
        <a:bodyPr/>
        <a:lstStyle/>
        <a:p>
          <a:endParaRPr lang="en-US"/>
        </a:p>
      </dgm:t>
    </dgm:pt>
    <dgm:pt modelId="{BF1C4993-387E-473B-A1A1-F3AE1378832E}" type="sibTrans" cxnId="{3F7EAFB1-CB06-47E4-98A5-0D5D2CA2EBD8}">
      <dgm:prSet/>
      <dgm:spPr/>
      <dgm:t>
        <a:bodyPr/>
        <a:lstStyle/>
        <a:p>
          <a:endParaRPr lang="en-US"/>
        </a:p>
      </dgm:t>
    </dgm:pt>
    <dgm:pt modelId="{13E2F0F3-6418-4B4C-81A7-08ABDFEDAABB}">
      <dgm:prSet/>
      <dgm:spPr/>
      <dgm:t>
        <a:bodyPr/>
        <a:lstStyle/>
        <a:p>
          <a:r>
            <a:rPr lang="en-US">
              <a:latin typeface="Franklin Gothic Medium Cond" panose="020B0606030402020204" pitchFamily="34" charset="0"/>
            </a:rPr>
            <a:t>successful in Japan, China and Europe</a:t>
          </a:r>
        </a:p>
      </dgm:t>
    </dgm:pt>
    <dgm:pt modelId="{D5F81FD5-F171-408B-A035-8CA18373AD3E}" type="parTrans" cxnId="{2341A4CC-5DCA-4560-8734-F410AF5F5AF8}">
      <dgm:prSet/>
      <dgm:spPr/>
      <dgm:t>
        <a:bodyPr/>
        <a:lstStyle/>
        <a:p>
          <a:endParaRPr lang="en-US"/>
        </a:p>
      </dgm:t>
    </dgm:pt>
    <dgm:pt modelId="{0787C532-2D9A-45C8-8CCB-A16C2E544619}" type="sibTrans" cxnId="{2341A4CC-5DCA-4560-8734-F410AF5F5AF8}">
      <dgm:prSet/>
      <dgm:spPr/>
      <dgm:t>
        <a:bodyPr/>
        <a:lstStyle/>
        <a:p>
          <a:endParaRPr lang="en-US"/>
        </a:p>
      </dgm:t>
    </dgm:pt>
    <dgm:pt modelId="{AA2CA4C1-CD6D-41F7-A0C5-9EC87961776F}">
      <dgm:prSet/>
      <dgm:spPr/>
      <dgm:t>
        <a:bodyPr/>
        <a:lstStyle/>
        <a:p>
          <a:r>
            <a:rPr lang="en-US">
              <a:latin typeface="Franklin Gothic Medium Cond" panose="020B0606030402020204" pitchFamily="34" charset="0"/>
            </a:rPr>
            <a:t>more comfort, less journey time</a:t>
          </a:r>
        </a:p>
      </dgm:t>
    </dgm:pt>
    <dgm:pt modelId="{9EA398DE-D198-4570-A08C-D0708BE69C1B}" type="parTrans" cxnId="{EEA8D84C-3A3B-4687-A994-05F68188DC72}">
      <dgm:prSet/>
      <dgm:spPr/>
      <dgm:t>
        <a:bodyPr/>
        <a:lstStyle/>
        <a:p>
          <a:endParaRPr lang="en-US"/>
        </a:p>
      </dgm:t>
    </dgm:pt>
    <dgm:pt modelId="{7C61BB63-3618-47FD-8263-DF3A8A038006}" type="sibTrans" cxnId="{EEA8D84C-3A3B-4687-A994-05F68188DC72}">
      <dgm:prSet/>
      <dgm:spPr/>
      <dgm:t>
        <a:bodyPr/>
        <a:lstStyle/>
        <a:p>
          <a:endParaRPr lang="en-US"/>
        </a:p>
      </dgm:t>
    </dgm:pt>
    <dgm:pt modelId="{A0C23626-2F57-4599-960F-9BBEB5A67917}">
      <dgm:prSet/>
      <dgm:spPr/>
      <dgm:t>
        <a:bodyPr/>
        <a:lstStyle/>
        <a:p>
          <a:r>
            <a:rPr lang="en-US">
              <a:latin typeface="Franklin Gothic Medium Cond" panose="020B0606030402020204" pitchFamily="34" charset="0"/>
            </a:rPr>
            <a:t>Agglomoration benefits of joining labour with urban market</a:t>
          </a:r>
        </a:p>
      </dgm:t>
    </dgm:pt>
    <dgm:pt modelId="{09637C58-5D29-4007-A0B0-143586F3FE34}" type="parTrans" cxnId="{88327DD4-DEC3-4CD2-85BD-4037D5A070BB}">
      <dgm:prSet/>
      <dgm:spPr/>
      <dgm:t>
        <a:bodyPr/>
        <a:lstStyle/>
        <a:p>
          <a:endParaRPr lang="en-US"/>
        </a:p>
      </dgm:t>
    </dgm:pt>
    <dgm:pt modelId="{B6C67F57-18EA-4E20-83B0-16702174321F}" type="sibTrans" cxnId="{88327DD4-DEC3-4CD2-85BD-4037D5A070BB}">
      <dgm:prSet/>
      <dgm:spPr/>
      <dgm:t>
        <a:bodyPr/>
        <a:lstStyle/>
        <a:p>
          <a:endParaRPr lang="en-US"/>
        </a:p>
      </dgm:t>
    </dgm:pt>
    <dgm:pt modelId="{73EC61FB-22F8-4CD7-881A-A506B4A16DF7}">
      <dgm:prSet/>
      <dgm:spPr/>
      <dgm:t>
        <a:bodyPr/>
        <a:lstStyle/>
        <a:p>
          <a:r>
            <a:rPr lang="en-US" dirty="0">
              <a:latin typeface="Franklin Gothic Medium Cond" panose="020B0606030402020204" pitchFamily="34" charset="0"/>
            </a:rPr>
            <a:t>Construction itself =employment</a:t>
          </a:r>
        </a:p>
      </dgm:t>
    </dgm:pt>
    <dgm:pt modelId="{15E16520-4B2C-49C7-9E9F-E02E869EDF23}" type="parTrans" cxnId="{E1F14EC6-8EC9-4D2E-83C6-F9FA5E79FEE7}">
      <dgm:prSet/>
      <dgm:spPr/>
      <dgm:t>
        <a:bodyPr/>
        <a:lstStyle/>
        <a:p>
          <a:endParaRPr lang="en-US"/>
        </a:p>
      </dgm:t>
    </dgm:pt>
    <dgm:pt modelId="{92BDEE08-1E7C-4B84-946E-003C524D3772}" type="sibTrans" cxnId="{E1F14EC6-8EC9-4D2E-83C6-F9FA5E79FEE7}">
      <dgm:prSet/>
      <dgm:spPr/>
      <dgm:t>
        <a:bodyPr/>
        <a:lstStyle/>
        <a:p>
          <a:endParaRPr lang="en-US"/>
        </a:p>
      </dgm:t>
    </dgm:pt>
    <dgm:pt modelId="{00037AA9-E776-44EF-88EA-D62990FC3DBD}" type="pres">
      <dgm:prSet presAssocID="{92A8A93F-F38A-42D9-8842-2906950BD40C}" presName="Name0" presStyleCnt="0">
        <dgm:presLayoutVars>
          <dgm:dir/>
          <dgm:animLvl val="lvl"/>
          <dgm:resizeHandles val="exact"/>
        </dgm:presLayoutVars>
      </dgm:prSet>
      <dgm:spPr/>
    </dgm:pt>
    <dgm:pt modelId="{F9577698-AE0D-4863-A78C-4BB2F31BF626}" type="pres">
      <dgm:prSet presAssocID="{0B9024A0-755A-4E6D-91AA-F6A906772877}" presName="composite" presStyleCnt="0"/>
      <dgm:spPr/>
    </dgm:pt>
    <dgm:pt modelId="{05D0019E-D2A6-4E7C-BE0F-F14D7E3A7ADA}" type="pres">
      <dgm:prSet presAssocID="{0B9024A0-755A-4E6D-91AA-F6A906772877}" presName="parTx" presStyleLbl="alignNode1" presStyleIdx="0" presStyleCnt="2">
        <dgm:presLayoutVars>
          <dgm:chMax val="0"/>
          <dgm:chPref val="0"/>
          <dgm:bulletEnabled val="1"/>
        </dgm:presLayoutVars>
      </dgm:prSet>
      <dgm:spPr/>
    </dgm:pt>
    <dgm:pt modelId="{A37D258B-CAB2-4432-A5F1-161A736D2A07}" type="pres">
      <dgm:prSet presAssocID="{0B9024A0-755A-4E6D-91AA-F6A906772877}" presName="desTx" presStyleLbl="alignAccFollowNode1" presStyleIdx="0" presStyleCnt="2">
        <dgm:presLayoutVars>
          <dgm:bulletEnabled val="1"/>
        </dgm:presLayoutVars>
      </dgm:prSet>
      <dgm:spPr/>
    </dgm:pt>
    <dgm:pt modelId="{0FA60F52-20D0-44FA-ABCD-27DB3251FA06}" type="pres">
      <dgm:prSet presAssocID="{62BFA00F-F65F-4B65-A3AD-ADC9333E368A}" presName="space" presStyleCnt="0"/>
      <dgm:spPr/>
    </dgm:pt>
    <dgm:pt modelId="{8308D8EE-6AF9-4CA8-8C02-C6EF676AC18A}" type="pres">
      <dgm:prSet presAssocID="{99EA903A-98C1-43A6-A5D6-7965278F59D5}" presName="composite" presStyleCnt="0"/>
      <dgm:spPr/>
    </dgm:pt>
    <dgm:pt modelId="{2FE44F82-A9E8-47FC-B3E9-3B1B537110C7}" type="pres">
      <dgm:prSet presAssocID="{99EA903A-98C1-43A6-A5D6-7965278F59D5}" presName="parTx" presStyleLbl="alignNode1" presStyleIdx="1" presStyleCnt="2">
        <dgm:presLayoutVars>
          <dgm:chMax val="0"/>
          <dgm:chPref val="0"/>
          <dgm:bulletEnabled val="1"/>
        </dgm:presLayoutVars>
      </dgm:prSet>
      <dgm:spPr/>
    </dgm:pt>
    <dgm:pt modelId="{263EB1B0-F0AD-443C-9613-C49750CF80EA}" type="pres">
      <dgm:prSet presAssocID="{99EA903A-98C1-43A6-A5D6-7965278F59D5}" presName="desTx" presStyleLbl="alignAccFollowNode1" presStyleIdx="1" presStyleCnt="2">
        <dgm:presLayoutVars>
          <dgm:bulletEnabled val="1"/>
        </dgm:presLayoutVars>
      </dgm:prSet>
      <dgm:spPr/>
    </dgm:pt>
  </dgm:ptLst>
  <dgm:cxnLst>
    <dgm:cxn modelId="{EEA8D84C-3A3B-4687-A994-05F68188DC72}" srcId="{99EA903A-98C1-43A6-A5D6-7965278F59D5}" destId="{AA2CA4C1-CD6D-41F7-A0C5-9EC87961776F}" srcOrd="1" destOrd="0" parTransId="{9EA398DE-D198-4570-A08C-D0708BE69C1B}" sibTransId="{7C61BB63-3618-47FD-8263-DF3A8A038006}"/>
    <dgm:cxn modelId="{0EDAFC0A-B6DC-4EC8-A7FA-F426443181FE}" type="presOf" srcId="{0B9024A0-755A-4E6D-91AA-F6A906772877}" destId="{05D0019E-D2A6-4E7C-BE0F-F14D7E3A7ADA}" srcOrd="0" destOrd="0" presId="urn:microsoft.com/office/officeart/2005/8/layout/hList1"/>
    <dgm:cxn modelId="{D69649C1-69DE-44D3-AE5B-64CB6B422117}" type="presOf" srcId="{7D618907-F80E-43C5-B5C4-F6567CD53B45}" destId="{A37D258B-CAB2-4432-A5F1-161A736D2A07}" srcOrd="0" destOrd="1" presId="urn:microsoft.com/office/officeart/2005/8/layout/hList1"/>
    <dgm:cxn modelId="{12A2375A-7463-444A-ACAA-1604C1AD1FCB}" type="presOf" srcId="{13E2F0F3-6418-4B4C-81A7-08ABDFEDAABB}" destId="{263EB1B0-F0AD-443C-9613-C49750CF80EA}" srcOrd="0" destOrd="0" presId="urn:microsoft.com/office/officeart/2005/8/layout/hList1"/>
    <dgm:cxn modelId="{14DA7E18-5179-46E5-9217-26A07F1063A2}" srcId="{0B9024A0-755A-4E6D-91AA-F6A906772877}" destId="{84A622E0-E34D-4846-8DBD-6BDC2CCDD684}" srcOrd="0" destOrd="0" parTransId="{2E4931D3-1F35-458D-9651-32CFF739259F}" sibTransId="{D9E3D8D6-CDC4-4A80-8D72-3A031DD7DB1B}"/>
    <dgm:cxn modelId="{239D0718-8E7F-40C6-BDFF-5F6EC116287E}" type="presOf" srcId="{A0C23626-2F57-4599-960F-9BBEB5A67917}" destId="{263EB1B0-F0AD-443C-9613-C49750CF80EA}" srcOrd="0" destOrd="2" presId="urn:microsoft.com/office/officeart/2005/8/layout/hList1"/>
    <dgm:cxn modelId="{D187BB0F-D18C-4878-811A-9013F4D20D3A}" srcId="{0B9024A0-755A-4E6D-91AA-F6A906772877}" destId="{92D21B5C-4E2C-4144-A1CA-8D966391B1FC}" srcOrd="2" destOrd="0" parTransId="{54EA23FB-A7A5-4996-862B-5F3D50330517}" sibTransId="{2793A290-2567-4016-8090-F69ADA630A08}"/>
    <dgm:cxn modelId="{EA86B24A-0583-40DF-8CA1-14400C3AF22B}" type="presOf" srcId="{99EA903A-98C1-43A6-A5D6-7965278F59D5}" destId="{2FE44F82-A9E8-47FC-B3E9-3B1B537110C7}" srcOrd="0" destOrd="0" presId="urn:microsoft.com/office/officeart/2005/8/layout/hList1"/>
    <dgm:cxn modelId="{982AE162-7813-451A-A0C1-9ACE63FA446E}" srcId="{92A8A93F-F38A-42D9-8842-2906950BD40C}" destId="{0B9024A0-755A-4E6D-91AA-F6A906772877}" srcOrd="0" destOrd="0" parTransId="{9319A88C-2E46-438B-81FE-9BD468A5F368}" sibTransId="{62BFA00F-F65F-4B65-A3AD-ADC9333E368A}"/>
    <dgm:cxn modelId="{88327DD4-DEC3-4CD2-85BD-4037D5A070BB}" srcId="{99EA903A-98C1-43A6-A5D6-7965278F59D5}" destId="{A0C23626-2F57-4599-960F-9BBEB5A67917}" srcOrd="2" destOrd="0" parTransId="{09637C58-5D29-4007-A0B0-143586F3FE34}" sibTransId="{B6C67F57-18EA-4E20-83B0-16702174321F}"/>
    <dgm:cxn modelId="{7677D68F-1D7B-455F-8B7A-C093A0DAE808}" type="presOf" srcId="{73EC61FB-22F8-4CD7-881A-A506B4A16DF7}" destId="{263EB1B0-F0AD-443C-9613-C49750CF80EA}" srcOrd="0" destOrd="3" presId="urn:microsoft.com/office/officeart/2005/8/layout/hList1"/>
    <dgm:cxn modelId="{E1F14EC6-8EC9-4D2E-83C6-F9FA5E79FEE7}" srcId="{99EA903A-98C1-43A6-A5D6-7965278F59D5}" destId="{73EC61FB-22F8-4CD7-881A-A506B4A16DF7}" srcOrd="3" destOrd="0" parTransId="{15E16520-4B2C-49C7-9E9F-E02E869EDF23}" sibTransId="{92BDEE08-1E7C-4B84-946E-003C524D3772}"/>
    <dgm:cxn modelId="{2341A4CC-5DCA-4560-8734-F410AF5F5AF8}" srcId="{99EA903A-98C1-43A6-A5D6-7965278F59D5}" destId="{13E2F0F3-6418-4B4C-81A7-08ABDFEDAABB}" srcOrd="0" destOrd="0" parTransId="{D5F81FD5-F171-408B-A035-8CA18373AD3E}" sibTransId="{0787C532-2D9A-45C8-8CCB-A16C2E544619}"/>
    <dgm:cxn modelId="{172AA522-BDEC-4849-BB30-F40C0CC7A1A6}" type="presOf" srcId="{AA2CA4C1-CD6D-41F7-A0C5-9EC87961776F}" destId="{263EB1B0-F0AD-443C-9613-C49750CF80EA}" srcOrd="0" destOrd="1" presId="urn:microsoft.com/office/officeart/2005/8/layout/hList1"/>
    <dgm:cxn modelId="{0ADED5A7-BAB9-419C-ABE5-9A2C2BC2F872}" srcId="{0B9024A0-755A-4E6D-91AA-F6A906772877}" destId="{7D618907-F80E-43C5-B5C4-F6567CD53B45}" srcOrd="1" destOrd="0" parTransId="{C721FD40-5F6B-49D6-84CA-D2E6D5A2CB7C}" sibTransId="{F1F16F30-D28D-432B-AEF4-4DA87C2C516E}"/>
    <dgm:cxn modelId="{6DAB0ACD-EE54-4AF3-B6CB-0F090443F785}" type="presOf" srcId="{92D21B5C-4E2C-4144-A1CA-8D966391B1FC}" destId="{A37D258B-CAB2-4432-A5F1-161A736D2A07}" srcOrd="0" destOrd="2" presId="urn:microsoft.com/office/officeart/2005/8/layout/hList1"/>
    <dgm:cxn modelId="{0C42D7AE-D9EC-4AFE-BA7B-53409A997390}" type="presOf" srcId="{92A8A93F-F38A-42D9-8842-2906950BD40C}" destId="{00037AA9-E776-44EF-88EA-D62990FC3DBD}" srcOrd="0" destOrd="0" presId="urn:microsoft.com/office/officeart/2005/8/layout/hList1"/>
    <dgm:cxn modelId="{67024C95-0032-4B3A-9034-3680E32B4989}" type="presOf" srcId="{84A622E0-E34D-4846-8DBD-6BDC2CCDD684}" destId="{A37D258B-CAB2-4432-A5F1-161A736D2A07}" srcOrd="0" destOrd="0" presId="urn:microsoft.com/office/officeart/2005/8/layout/hList1"/>
    <dgm:cxn modelId="{3F7EAFB1-CB06-47E4-98A5-0D5D2CA2EBD8}" srcId="{92A8A93F-F38A-42D9-8842-2906950BD40C}" destId="{99EA903A-98C1-43A6-A5D6-7965278F59D5}" srcOrd="1" destOrd="0" parTransId="{DB13B2C0-A013-4884-AD28-056E22CE258D}" sibTransId="{BF1C4993-387E-473B-A1A1-F3AE1378832E}"/>
    <dgm:cxn modelId="{A222466C-386D-4262-9EAF-89C3112D4279}" type="presParOf" srcId="{00037AA9-E776-44EF-88EA-D62990FC3DBD}" destId="{F9577698-AE0D-4863-A78C-4BB2F31BF626}" srcOrd="0" destOrd="0" presId="urn:microsoft.com/office/officeart/2005/8/layout/hList1"/>
    <dgm:cxn modelId="{AF58A650-DFF8-40EE-A99F-3C454F2347DF}" type="presParOf" srcId="{F9577698-AE0D-4863-A78C-4BB2F31BF626}" destId="{05D0019E-D2A6-4E7C-BE0F-F14D7E3A7ADA}" srcOrd="0" destOrd="0" presId="urn:microsoft.com/office/officeart/2005/8/layout/hList1"/>
    <dgm:cxn modelId="{167E51C5-E0D3-4047-A0A5-82C84BBA6CE0}" type="presParOf" srcId="{F9577698-AE0D-4863-A78C-4BB2F31BF626}" destId="{A37D258B-CAB2-4432-A5F1-161A736D2A07}" srcOrd="1" destOrd="0" presId="urn:microsoft.com/office/officeart/2005/8/layout/hList1"/>
    <dgm:cxn modelId="{3FDE7875-6BF8-4A30-87EB-4AE1E8E9341C}" type="presParOf" srcId="{00037AA9-E776-44EF-88EA-D62990FC3DBD}" destId="{0FA60F52-20D0-44FA-ABCD-27DB3251FA06}" srcOrd="1" destOrd="0" presId="urn:microsoft.com/office/officeart/2005/8/layout/hList1"/>
    <dgm:cxn modelId="{101A81DA-990D-494F-8166-0335E0F42529}" type="presParOf" srcId="{00037AA9-E776-44EF-88EA-D62990FC3DBD}" destId="{8308D8EE-6AF9-4CA8-8C02-C6EF676AC18A}" srcOrd="2" destOrd="0" presId="urn:microsoft.com/office/officeart/2005/8/layout/hList1"/>
    <dgm:cxn modelId="{505E3760-5495-4675-A696-2C5AF4C00C95}" type="presParOf" srcId="{8308D8EE-6AF9-4CA8-8C02-C6EF676AC18A}" destId="{2FE44F82-A9E8-47FC-B3E9-3B1B537110C7}" srcOrd="0" destOrd="0" presId="urn:microsoft.com/office/officeart/2005/8/layout/hList1"/>
    <dgm:cxn modelId="{303D9FD0-94D6-43A3-B7EE-125D49737E50}" type="presParOf" srcId="{8308D8EE-6AF9-4CA8-8C02-C6EF676AC18A}" destId="{263EB1B0-F0AD-443C-9613-C49750CF80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614FC6A-D72D-4255-8CE9-F299C8B6D862}"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AF25B380-03D2-4E1E-8331-0ED575ACEDC4}">
      <dgm:prSet phldrT="[Text]"/>
      <dgm:spPr/>
      <dgm:t>
        <a:bodyPr/>
        <a:lstStyle/>
        <a:p>
          <a:r>
            <a:rPr lang="en-US" dirty="0"/>
            <a:t>unreserved passengers </a:t>
          </a:r>
        </a:p>
      </dgm:t>
    </dgm:pt>
    <dgm:pt modelId="{5F4FC7C1-1EF0-4C62-AB8A-222AE7DA6B6B}" type="parTrans" cxnId="{DB206AD1-AC7F-4505-9D16-C100C8628C2D}">
      <dgm:prSet/>
      <dgm:spPr/>
      <dgm:t>
        <a:bodyPr/>
        <a:lstStyle/>
        <a:p>
          <a:endParaRPr lang="en-US"/>
        </a:p>
      </dgm:t>
    </dgm:pt>
    <dgm:pt modelId="{BD947968-0044-4ADD-A76C-12DEDEC399AB}" type="sibTrans" cxnId="{DB206AD1-AC7F-4505-9D16-C100C8628C2D}">
      <dgm:prSet/>
      <dgm:spPr/>
      <dgm:t>
        <a:bodyPr/>
        <a:lstStyle/>
        <a:p>
          <a:endParaRPr lang="en-US"/>
        </a:p>
      </dgm:t>
    </dgm:pt>
    <dgm:pt modelId="{91AF0D26-9C8E-4BAC-A1B9-97B41B3CC392}">
      <dgm:prSet/>
      <dgm:spPr/>
      <dgm:t>
        <a:bodyPr/>
        <a:lstStyle/>
        <a:p>
          <a:r>
            <a:rPr lang="en-US"/>
            <a:t>Antyodaya Express unreserved, superfast service.</a:t>
          </a:r>
        </a:p>
      </dgm:t>
    </dgm:pt>
    <dgm:pt modelId="{355839C4-A2F0-4281-946E-D56C078B2BE8}" type="parTrans" cxnId="{CC093AFA-5B51-4AC4-9C0E-9A166625A9A3}">
      <dgm:prSet/>
      <dgm:spPr/>
      <dgm:t>
        <a:bodyPr/>
        <a:lstStyle/>
        <a:p>
          <a:endParaRPr lang="en-US"/>
        </a:p>
      </dgm:t>
    </dgm:pt>
    <dgm:pt modelId="{D8B40EE7-F222-42F0-BAEF-9B7145C807DF}" type="sibTrans" cxnId="{CC093AFA-5B51-4AC4-9C0E-9A166625A9A3}">
      <dgm:prSet/>
      <dgm:spPr/>
      <dgm:t>
        <a:bodyPr/>
        <a:lstStyle/>
        <a:p>
          <a:endParaRPr lang="en-US"/>
        </a:p>
      </dgm:t>
    </dgm:pt>
    <dgm:pt modelId="{96160768-1117-400E-B30D-2B12BAFB4EA0}">
      <dgm:prSet/>
      <dgm:spPr/>
      <dgm:t>
        <a:bodyPr/>
        <a:lstStyle/>
        <a:p>
          <a:r>
            <a:rPr lang="en-US"/>
            <a:t>Deen Dayalu coaches: unreserved coaches with potable water and higher number of mobile charging points.</a:t>
          </a:r>
        </a:p>
      </dgm:t>
    </dgm:pt>
    <dgm:pt modelId="{14D8CB13-F886-4980-BBAD-F015BC6AAC7D}" type="parTrans" cxnId="{E51BA2D2-7D92-46F2-8679-A26CAFC638A2}">
      <dgm:prSet/>
      <dgm:spPr/>
      <dgm:t>
        <a:bodyPr/>
        <a:lstStyle/>
        <a:p>
          <a:endParaRPr lang="en-US"/>
        </a:p>
      </dgm:t>
    </dgm:pt>
    <dgm:pt modelId="{8A2BDCDA-F8F8-459F-8EC9-C0F049D63BF4}" type="sibTrans" cxnId="{E51BA2D2-7D92-46F2-8679-A26CAFC638A2}">
      <dgm:prSet/>
      <dgm:spPr/>
      <dgm:t>
        <a:bodyPr/>
        <a:lstStyle/>
        <a:p>
          <a:endParaRPr lang="en-US"/>
        </a:p>
      </dgm:t>
    </dgm:pt>
    <dgm:pt modelId="{D6A36C21-1B0A-46BB-9DBA-75DF4B869AF0}">
      <dgm:prSet/>
      <dgm:spPr/>
      <dgm:t>
        <a:bodyPr/>
        <a:lstStyle/>
        <a:p>
          <a:r>
            <a:rPr lang="en-US" dirty="0"/>
            <a:t>Reserved Passengers</a:t>
          </a:r>
        </a:p>
      </dgm:t>
    </dgm:pt>
    <dgm:pt modelId="{A9196D4C-E32C-4680-998B-DA844DFC7D7F}" type="parTrans" cxnId="{C01AB152-F984-492B-A197-4F32F13C7AFD}">
      <dgm:prSet/>
      <dgm:spPr/>
      <dgm:t>
        <a:bodyPr/>
        <a:lstStyle/>
        <a:p>
          <a:endParaRPr lang="en-US"/>
        </a:p>
      </dgm:t>
    </dgm:pt>
    <dgm:pt modelId="{47927D3B-3678-44C8-86D7-5068F856621D}" type="sibTrans" cxnId="{C01AB152-F984-492B-A197-4F32F13C7AFD}">
      <dgm:prSet/>
      <dgm:spPr/>
      <dgm:t>
        <a:bodyPr/>
        <a:lstStyle/>
        <a:p>
          <a:endParaRPr lang="en-US"/>
        </a:p>
      </dgm:t>
    </dgm:pt>
    <dgm:pt modelId="{4D7DE575-1F06-4D5D-8C10-617B56AAB6E7}">
      <dgm:prSet/>
      <dgm:spPr/>
      <dgm:t>
        <a:bodyPr/>
        <a:lstStyle/>
        <a:p>
          <a:r>
            <a:rPr lang="en-US" dirty="0" err="1"/>
            <a:t>Humsafar</a:t>
          </a:r>
          <a:r>
            <a:rPr lang="en-US" dirty="0"/>
            <a:t> - fully third AC with optional meal</a:t>
          </a:r>
        </a:p>
      </dgm:t>
    </dgm:pt>
    <dgm:pt modelId="{35B7414F-6EDD-4760-BE0D-3703D5BE5381}" type="parTrans" cxnId="{5DEDF034-D9A1-4CFA-8CF4-1602E67D52E1}">
      <dgm:prSet/>
      <dgm:spPr/>
      <dgm:t>
        <a:bodyPr/>
        <a:lstStyle/>
        <a:p>
          <a:endParaRPr lang="en-US"/>
        </a:p>
      </dgm:t>
    </dgm:pt>
    <dgm:pt modelId="{FA9107C8-092E-4780-87E1-16847F132CAF}" type="sibTrans" cxnId="{5DEDF034-D9A1-4CFA-8CF4-1602E67D52E1}">
      <dgm:prSet/>
      <dgm:spPr/>
      <dgm:t>
        <a:bodyPr/>
        <a:lstStyle/>
        <a:p>
          <a:endParaRPr lang="en-US"/>
        </a:p>
      </dgm:t>
    </dgm:pt>
    <dgm:pt modelId="{E353C560-AAE7-4F64-8E89-AA5C23422E86}">
      <dgm:prSet/>
      <dgm:spPr/>
      <dgm:t>
        <a:bodyPr/>
        <a:lstStyle/>
        <a:p>
          <a:r>
            <a:rPr lang="en-US" dirty="0"/>
            <a:t>Tejas - 130 kmph and above with wifi, food, entertainment </a:t>
          </a:r>
        </a:p>
      </dgm:t>
    </dgm:pt>
    <dgm:pt modelId="{FA4EAD2B-E8E1-4681-ACA9-852D7FC41B07}" type="parTrans" cxnId="{7ECBE2FE-0108-40D1-A7BD-6F9300EEE542}">
      <dgm:prSet/>
      <dgm:spPr/>
      <dgm:t>
        <a:bodyPr/>
        <a:lstStyle/>
        <a:p>
          <a:endParaRPr lang="en-US"/>
        </a:p>
      </dgm:t>
    </dgm:pt>
    <dgm:pt modelId="{39D8120C-2330-4C81-A13A-2848688D9919}" type="sibTrans" cxnId="{7ECBE2FE-0108-40D1-A7BD-6F9300EEE542}">
      <dgm:prSet/>
      <dgm:spPr/>
      <dgm:t>
        <a:bodyPr/>
        <a:lstStyle/>
        <a:p>
          <a:endParaRPr lang="en-US"/>
        </a:p>
      </dgm:t>
    </dgm:pt>
    <dgm:pt modelId="{F9C65DB5-EF7A-4FD6-A5F1-9C316AD8A2EF}">
      <dgm:prSet/>
      <dgm:spPr/>
      <dgm:t>
        <a:bodyPr/>
        <a:lstStyle/>
        <a:p>
          <a:r>
            <a:rPr lang="en-US" dirty="0"/>
            <a:t>UDAY - overnight double-decker, Utkrisht Double-Decker Air-conditioned Yatri Express on the busiest routes</a:t>
          </a:r>
        </a:p>
      </dgm:t>
    </dgm:pt>
    <dgm:pt modelId="{0029B1B7-E7DB-48BF-8946-A3D25480CE1C}" type="parTrans" cxnId="{D21D4AA7-8481-4884-9D4C-96E4539A6716}">
      <dgm:prSet/>
      <dgm:spPr/>
      <dgm:t>
        <a:bodyPr/>
        <a:lstStyle/>
        <a:p>
          <a:endParaRPr lang="en-US"/>
        </a:p>
      </dgm:t>
    </dgm:pt>
    <dgm:pt modelId="{BF575C1E-8955-4C2A-8A65-AA90A76E927C}" type="sibTrans" cxnId="{D21D4AA7-8481-4884-9D4C-96E4539A6716}">
      <dgm:prSet/>
      <dgm:spPr/>
      <dgm:t>
        <a:bodyPr/>
        <a:lstStyle/>
        <a:p>
          <a:endParaRPr lang="en-US"/>
        </a:p>
      </dgm:t>
    </dgm:pt>
    <dgm:pt modelId="{15950A2F-2039-470E-853A-FB649419E338}" type="pres">
      <dgm:prSet presAssocID="{5614FC6A-D72D-4255-8CE9-F299C8B6D862}" presName="linear" presStyleCnt="0">
        <dgm:presLayoutVars>
          <dgm:dir/>
          <dgm:resizeHandles val="exact"/>
        </dgm:presLayoutVars>
      </dgm:prSet>
      <dgm:spPr/>
    </dgm:pt>
    <dgm:pt modelId="{73107772-5016-4CE2-B029-706D2F254770}" type="pres">
      <dgm:prSet presAssocID="{AF25B380-03D2-4E1E-8331-0ED575ACEDC4}" presName="comp" presStyleCnt="0"/>
      <dgm:spPr/>
    </dgm:pt>
    <dgm:pt modelId="{B45F4C37-A93D-4239-B963-7701022E9096}" type="pres">
      <dgm:prSet presAssocID="{AF25B380-03D2-4E1E-8331-0ED575ACEDC4}" presName="box" presStyleLbl="node1" presStyleIdx="0" presStyleCnt="2"/>
      <dgm:spPr/>
    </dgm:pt>
    <dgm:pt modelId="{61399EE8-4BD7-49D1-AF3D-60D1185FA607}" type="pres">
      <dgm:prSet presAssocID="{AF25B380-03D2-4E1E-8331-0ED575ACEDC4}" presName="img" presStyleLbl="fgImgPlace1" presStyleIdx="0" presStyleCnt="2" custScaleX="81296"/>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124551F-B307-4405-A01A-D38CE64E4700}" type="pres">
      <dgm:prSet presAssocID="{AF25B380-03D2-4E1E-8331-0ED575ACEDC4}" presName="text" presStyleLbl="node1" presStyleIdx="0" presStyleCnt="2">
        <dgm:presLayoutVars>
          <dgm:bulletEnabled val="1"/>
        </dgm:presLayoutVars>
      </dgm:prSet>
      <dgm:spPr/>
    </dgm:pt>
    <dgm:pt modelId="{E9765734-EE2F-4701-B6EE-AB4C14E96FB7}" type="pres">
      <dgm:prSet presAssocID="{BD947968-0044-4ADD-A76C-12DEDEC399AB}" presName="spacer" presStyleCnt="0"/>
      <dgm:spPr/>
    </dgm:pt>
    <dgm:pt modelId="{948FE000-589F-4BC1-90E3-DE2277467A38}" type="pres">
      <dgm:prSet presAssocID="{D6A36C21-1B0A-46BB-9DBA-75DF4B869AF0}" presName="comp" presStyleCnt="0"/>
      <dgm:spPr/>
    </dgm:pt>
    <dgm:pt modelId="{B6168E12-978A-41C2-AB54-8ABC88DAC1A4}" type="pres">
      <dgm:prSet presAssocID="{D6A36C21-1B0A-46BB-9DBA-75DF4B869AF0}" presName="box" presStyleLbl="node1" presStyleIdx="1" presStyleCnt="2"/>
      <dgm:spPr/>
    </dgm:pt>
    <dgm:pt modelId="{D10034D8-B5A3-490D-9A69-950252F16EED}" type="pres">
      <dgm:prSet presAssocID="{D6A36C21-1B0A-46BB-9DBA-75DF4B869AF0}" presName="img" presStyleLbl="fgImgPlace1" presStyleIdx="1" presStyleCnt="2" custLinFactNeighborX="1499"/>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AB996295-2308-4ABE-9FDB-0C0CC8462AB9}" type="pres">
      <dgm:prSet presAssocID="{D6A36C21-1B0A-46BB-9DBA-75DF4B869AF0}" presName="text" presStyleLbl="node1" presStyleIdx="1" presStyleCnt="2">
        <dgm:presLayoutVars>
          <dgm:bulletEnabled val="1"/>
        </dgm:presLayoutVars>
      </dgm:prSet>
      <dgm:spPr/>
    </dgm:pt>
  </dgm:ptLst>
  <dgm:cxnLst>
    <dgm:cxn modelId="{CC093AFA-5B51-4AC4-9C0E-9A166625A9A3}" srcId="{AF25B380-03D2-4E1E-8331-0ED575ACEDC4}" destId="{91AF0D26-9C8E-4BAC-A1B9-97B41B3CC392}" srcOrd="0" destOrd="0" parTransId="{355839C4-A2F0-4281-946E-D56C078B2BE8}" sibTransId="{D8B40EE7-F222-42F0-BAEF-9B7145C807DF}"/>
    <dgm:cxn modelId="{D21D4AA7-8481-4884-9D4C-96E4539A6716}" srcId="{D6A36C21-1B0A-46BB-9DBA-75DF4B869AF0}" destId="{F9C65DB5-EF7A-4FD6-A5F1-9C316AD8A2EF}" srcOrd="2" destOrd="0" parTransId="{0029B1B7-E7DB-48BF-8946-A3D25480CE1C}" sibTransId="{BF575C1E-8955-4C2A-8A65-AA90A76E927C}"/>
    <dgm:cxn modelId="{6D27FDC2-4AA1-41EE-9796-1E4C973EBB93}" type="presOf" srcId="{5614FC6A-D72D-4255-8CE9-F299C8B6D862}" destId="{15950A2F-2039-470E-853A-FB649419E338}" srcOrd="0" destOrd="0" presId="urn:microsoft.com/office/officeart/2005/8/layout/vList4"/>
    <dgm:cxn modelId="{DB206AD1-AC7F-4505-9D16-C100C8628C2D}" srcId="{5614FC6A-D72D-4255-8CE9-F299C8B6D862}" destId="{AF25B380-03D2-4E1E-8331-0ED575ACEDC4}" srcOrd="0" destOrd="0" parTransId="{5F4FC7C1-1EF0-4C62-AB8A-222AE7DA6B6B}" sibTransId="{BD947968-0044-4ADD-A76C-12DEDEC399AB}"/>
    <dgm:cxn modelId="{D95EC1CF-9BE3-4F7B-8567-806A961B21E1}" type="presOf" srcId="{96160768-1117-400E-B30D-2B12BAFB4EA0}" destId="{B45F4C37-A93D-4239-B963-7701022E9096}" srcOrd="0" destOrd="2" presId="urn:microsoft.com/office/officeart/2005/8/layout/vList4"/>
    <dgm:cxn modelId="{A502AD4E-2CA2-4786-82CE-D981CD9CB013}" type="presOf" srcId="{96160768-1117-400E-B30D-2B12BAFB4EA0}" destId="{E124551F-B307-4405-A01A-D38CE64E4700}" srcOrd="1" destOrd="2" presId="urn:microsoft.com/office/officeart/2005/8/layout/vList4"/>
    <dgm:cxn modelId="{10E514FC-29E1-4730-9A1E-E1F566FB09FC}" type="presOf" srcId="{91AF0D26-9C8E-4BAC-A1B9-97B41B3CC392}" destId="{B45F4C37-A93D-4239-B963-7701022E9096}" srcOrd="0" destOrd="1" presId="urn:microsoft.com/office/officeart/2005/8/layout/vList4"/>
    <dgm:cxn modelId="{E51BA2D2-7D92-46F2-8679-A26CAFC638A2}" srcId="{AF25B380-03D2-4E1E-8331-0ED575ACEDC4}" destId="{96160768-1117-400E-B30D-2B12BAFB4EA0}" srcOrd="1" destOrd="0" parTransId="{14D8CB13-F886-4980-BBAD-F015BC6AAC7D}" sibTransId="{8A2BDCDA-F8F8-459F-8EC9-C0F049D63BF4}"/>
    <dgm:cxn modelId="{2F17A46D-712A-42E9-9F16-6B5C0E87B1E4}" type="presOf" srcId="{F9C65DB5-EF7A-4FD6-A5F1-9C316AD8A2EF}" destId="{B6168E12-978A-41C2-AB54-8ABC88DAC1A4}" srcOrd="0" destOrd="3" presId="urn:microsoft.com/office/officeart/2005/8/layout/vList4"/>
    <dgm:cxn modelId="{C01AB152-F984-492B-A197-4F32F13C7AFD}" srcId="{5614FC6A-D72D-4255-8CE9-F299C8B6D862}" destId="{D6A36C21-1B0A-46BB-9DBA-75DF4B869AF0}" srcOrd="1" destOrd="0" parTransId="{A9196D4C-E32C-4680-998B-DA844DFC7D7F}" sibTransId="{47927D3B-3678-44C8-86D7-5068F856621D}"/>
    <dgm:cxn modelId="{0483C80C-F7F8-4FC2-8610-2B70D8151A07}" type="presOf" srcId="{4D7DE575-1F06-4D5D-8C10-617B56AAB6E7}" destId="{AB996295-2308-4ABE-9FDB-0C0CC8462AB9}" srcOrd="1" destOrd="1" presId="urn:microsoft.com/office/officeart/2005/8/layout/vList4"/>
    <dgm:cxn modelId="{1FCFF63C-FD4B-4438-89AF-D6D87E8CCC61}" type="presOf" srcId="{D6A36C21-1B0A-46BB-9DBA-75DF4B869AF0}" destId="{AB996295-2308-4ABE-9FDB-0C0CC8462AB9}" srcOrd="1" destOrd="0" presId="urn:microsoft.com/office/officeart/2005/8/layout/vList4"/>
    <dgm:cxn modelId="{7DAA4386-E9F0-46C2-B0C8-76099E743EFB}" type="presOf" srcId="{AF25B380-03D2-4E1E-8331-0ED575ACEDC4}" destId="{E124551F-B307-4405-A01A-D38CE64E4700}" srcOrd="1" destOrd="0" presId="urn:microsoft.com/office/officeart/2005/8/layout/vList4"/>
    <dgm:cxn modelId="{F310EE3B-8A18-40F6-85D5-538012C7A08F}" type="presOf" srcId="{4D7DE575-1F06-4D5D-8C10-617B56AAB6E7}" destId="{B6168E12-978A-41C2-AB54-8ABC88DAC1A4}" srcOrd="0" destOrd="1" presId="urn:microsoft.com/office/officeart/2005/8/layout/vList4"/>
    <dgm:cxn modelId="{06D09104-8B62-4E05-8F25-1A5E6A47BC3D}" type="presOf" srcId="{E353C560-AAE7-4F64-8E89-AA5C23422E86}" destId="{B6168E12-978A-41C2-AB54-8ABC88DAC1A4}" srcOrd="0" destOrd="2" presId="urn:microsoft.com/office/officeart/2005/8/layout/vList4"/>
    <dgm:cxn modelId="{328DD06B-A24C-4EFA-A05C-B5C040FBE04C}" type="presOf" srcId="{F9C65DB5-EF7A-4FD6-A5F1-9C316AD8A2EF}" destId="{AB996295-2308-4ABE-9FDB-0C0CC8462AB9}" srcOrd="1" destOrd="3" presId="urn:microsoft.com/office/officeart/2005/8/layout/vList4"/>
    <dgm:cxn modelId="{FF0ED901-B57E-495D-BF71-3FEB6A0CD4A0}" type="presOf" srcId="{AF25B380-03D2-4E1E-8331-0ED575ACEDC4}" destId="{B45F4C37-A93D-4239-B963-7701022E9096}" srcOrd="0" destOrd="0" presId="urn:microsoft.com/office/officeart/2005/8/layout/vList4"/>
    <dgm:cxn modelId="{EA301753-AD2A-4AD6-A770-52087C128402}" type="presOf" srcId="{E353C560-AAE7-4F64-8E89-AA5C23422E86}" destId="{AB996295-2308-4ABE-9FDB-0C0CC8462AB9}" srcOrd="1" destOrd="2" presId="urn:microsoft.com/office/officeart/2005/8/layout/vList4"/>
    <dgm:cxn modelId="{5DEDF034-D9A1-4CFA-8CF4-1602E67D52E1}" srcId="{D6A36C21-1B0A-46BB-9DBA-75DF4B869AF0}" destId="{4D7DE575-1F06-4D5D-8C10-617B56AAB6E7}" srcOrd="0" destOrd="0" parTransId="{35B7414F-6EDD-4760-BE0D-3703D5BE5381}" sibTransId="{FA9107C8-092E-4780-87E1-16847F132CAF}"/>
    <dgm:cxn modelId="{7ECBE2FE-0108-40D1-A7BD-6F9300EEE542}" srcId="{D6A36C21-1B0A-46BB-9DBA-75DF4B869AF0}" destId="{E353C560-AAE7-4F64-8E89-AA5C23422E86}" srcOrd="1" destOrd="0" parTransId="{FA4EAD2B-E8E1-4681-ACA9-852D7FC41B07}" sibTransId="{39D8120C-2330-4C81-A13A-2848688D9919}"/>
    <dgm:cxn modelId="{4B8FCA01-E122-4063-B4AE-C4FE3EEA4C08}" type="presOf" srcId="{91AF0D26-9C8E-4BAC-A1B9-97B41B3CC392}" destId="{E124551F-B307-4405-A01A-D38CE64E4700}" srcOrd="1" destOrd="1" presId="urn:microsoft.com/office/officeart/2005/8/layout/vList4"/>
    <dgm:cxn modelId="{0136FE54-2C97-4205-9EC5-CEDFFC30D8EF}" type="presOf" srcId="{D6A36C21-1B0A-46BB-9DBA-75DF4B869AF0}" destId="{B6168E12-978A-41C2-AB54-8ABC88DAC1A4}" srcOrd="0" destOrd="0" presId="urn:microsoft.com/office/officeart/2005/8/layout/vList4"/>
    <dgm:cxn modelId="{009C3CB8-7D37-4315-BB2F-DEFAA3B83788}" type="presParOf" srcId="{15950A2F-2039-470E-853A-FB649419E338}" destId="{73107772-5016-4CE2-B029-706D2F254770}" srcOrd="0" destOrd="0" presId="urn:microsoft.com/office/officeart/2005/8/layout/vList4"/>
    <dgm:cxn modelId="{E31AFD96-CC15-40F1-90AE-B31DC8B6CE17}" type="presParOf" srcId="{73107772-5016-4CE2-B029-706D2F254770}" destId="{B45F4C37-A93D-4239-B963-7701022E9096}" srcOrd="0" destOrd="0" presId="urn:microsoft.com/office/officeart/2005/8/layout/vList4"/>
    <dgm:cxn modelId="{C3990756-B162-4C67-800D-6F61004C32DF}" type="presParOf" srcId="{73107772-5016-4CE2-B029-706D2F254770}" destId="{61399EE8-4BD7-49D1-AF3D-60D1185FA607}" srcOrd="1" destOrd="0" presId="urn:microsoft.com/office/officeart/2005/8/layout/vList4"/>
    <dgm:cxn modelId="{F15BB444-52DE-45A3-8BE8-66797EC588BA}" type="presParOf" srcId="{73107772-5016-4CE2-B029-706D2F254770}" destId="{E124551F-B307-4405-A01A-D38CE64E4700}" srcOrd="2" destOrd="0" presId="urn:microsoft.com/office/officeart/2005/8/layout/vList4"/>
    <dgm:cxn modelId="{2E3A391B-9D72-4ED3-A319-D785592A531C}" type="presParOf" srcId="{15950A2F-2039-470E-853A-FB649419E338}" destId="{E9765734-EE2F-4701-B6EE-AB4C14E96FB7}" srcOrd="1" destOrd="0" presId="urn:microsoft.com/office/officeart/2005/8/layout/vList4"/>
    <dgm:cxn modelId="{795473BE-A800-477F-8A97-474CD6BFB284}" type="presParOf" srcId="{15950A2F-2039-470E-853A-FB649419E338}" destId="{948FE000-589F-4BC1-90E3-DE2277467A38}" srcOrd="2" destOrd="0" presId="urn:microsoft.com/office/officeart/2005/8/layout/vList4"/>
    <dgm:cxn modelId="{59068AE8-BB12-4DF0-A8EC-28F7FD25F617}" type="presParOf" srcId="{948FE000-589F-4BC1-90E3-DE2277467A38}" destId="{B6168E12-978A-41C2-AB54-8ABC88DAC1A4}" srcOrd="0" destOrd="0" presId="urn:microsoft.com/office/officeart/2005/8/layout/vList4"/>
    <dgm:cxn modelId="{52D71239-232C-433F-B4E2-F5333CFA1E98}" type="presParOf" srcId="{948FE000-589F-4BC1-90E3-DE2277467A38}" destId="{D10034D8-B5A3-490D-9A69-950252F16EED}" srcOrd="1" destOrd="0" presId="urn:microsoft.com/office/officeart/2005/8/layout/vList4"/>
    <dgm:cxn modelId="{0D1C39F2-AE35-473C-9F3D-545525973349}" type="presParOf" srcId="{948FE000-589F-4BC1-90E3-DE2277467A38}" destId="{AB996295-2308-4ABE-9FDB-0C0CC8462AB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8A03154-A580-4802-8E1F-513E5966314C}"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5BDFE229-C643-4AA3-8F58-1F47919694FE}">
      <dgm:prSet phldrT="[Text]"/>
      <dgm:spPr/>
      <dgm:t>
        <a:bodyPr/>
        <a:lstStyle/>
        <a:p>
          <a:r>
            <a:rPr lang="en-US" dirty="0"/>
            <a:t>Finance</a:t>
          </a:r>
        </a:p>
      </dgm:t>
    </dgm:pt>
    <dgm:pt modelId="{EBD664E0-9F3F-4534-91D1-D80F5374DB7C}" type="parTrans" cxnId="{A85655C7-2CB5-4D13-A3E7-FBF70B95C992}">
      <dgm:prSet/>
      <dgm:spPr/>
      <dgm:t>
        <a:bodyPr/>
        <a:lstStyle/>
        <a:p>
          <a:endParaRPr lang="en-US"/>
        </a:p>
      </dgm:t>
    </dgm:pt>
    <dgm:pt modelId="{E2772EDF-916B-4F97-97D7-51380D5FCC9E}" type="sibTrans" cxnId="{A85655C7-2CB5-4D13-A3E7-FBF70B95C992}">
      <dgm:prSet/>
      <dgm:spPr/>
      <dgm:t>
        <a:bodyPr/>
        <a:lstStyle/>
        <a:p>
          <a:endParaRPr lang="en-US"/>
        </a:p>
      </dgm:t>
    </dgm:pt>
    <dgm:pt modelId="{256156B2-0EA4-4611-BE98-717F09ED1D59}">
      <dgm:prSet/>
      <dgm:spPr/>
      <dgm:t>
        <a:bodyPr/>
        <a:lstStyle/>
        <a:p>
          <a:r>
            <a:rPr lang="en-US" dirty="0"/>
            <a:t>300 Cr. /&gt; : EPC contract only</a:t>
          </a:r>
        </a:p>
      </dgm:t>
    </dgm:pt>
    <dgm:pt modelId="{4BC2253A-E339-4128-9280-E7F9497120BA}" type="parTrans" cxnId="{643921B8-488D-47D7-A3E2-3C9928244F54}">
      <dgm:prSet/>
      <dgm:spPr/>
      <dgm:t>
        <a:bodyPr/>
        <a:lstStyle/>
        <a:p>
          <a:endParaRPr lang="en-US"/>
        </a:p>
      </dgm:t>
    </dgm:pt>
    <dgm:pt modelId="{3D0079AB-3B41-412A-AEE5-F4E39129F987}" type="sibTrans" cxnId="{643921B8-488D-47D7-A3E2-3C9928244F54}">
      <dgm:prSet/>
      <dgm:spPr/>
      <dgm:t>
        <a:bodyPr/>
        <a:lstStyle/>
        <a:p>
          <a:endParaRPr lang="en-US"/>
        </a:p>
      </dgm:t>
    </dgm:pt>
    <dgm:pt modelId="{58EC10AB-0354-4055-8521-BC05693F4DFD}">
      <dgm:prSet/>
      <dgm:spPr/>
      <dgm:t>
        <a:bodyPr/>
        <a:lstStyle/>
        <a:p>
          <a:r>
            <a:rPr lang="en-US" dirty="0"/>
            <a:t>PPP for new freight corridors</a:t>
          </a:r>
        </a:p>
      </dgm:t>
    </dgm:pt>
    <dgm:pt modelId="{50619617-3824-483B-82D8-4EF931B90B50}" type="parTrans" cxnId="{B9538B11-FD12-4221-BB7A-87412F0977DD}">
      <dgm:prSet/>
      <dgm:spPr/>
      <dgm:t>
        <a:bodyPr/>
        <a:lstStyle/>
        <a:p>
          <a:endParaRPr lang="en-US"/>
        </a:p>
      </dgm:t>
    </dgm:pt>
    <dgm:pt modelId="{64C27767-4339-4C41-A759-565C1E999067}" type="sibTrans" cxnId="{B9538B11-FD12-4221-BB7A-87412F0977DD}">
      <dgm:prSet/>
      <dgm:spPr/>
      <dgm:t>
        <a:bodyPr/>
        <a:lstStyle/>
        <a:p>
          <a:endParaRPr lang="en-US"/>
        </a:p>
      </dgm:t>
    </dgm:pt>
    <dgm:pt modelId="{4C0DCE5F-44B1-4AC7-8A44-8C807190744A}">
      <dgm:prSet/>
      <dgm:spPr/>
      <dgm:t>
        <a:bodyPr/>
        <a:lstStyle/>
        <a:p>
          <a:r>
            <a:rPr lang="en-US" dirty="0"/>
            <a:t>toilets  advertisement rights, CSR, NGO</a:t>
          </a:r>
        </a:p>
      </dgm:t>
    </dgm:pt>
    <dgm:pt modelId="{BCF16A7C-0AC2-4DCD-961C-495989D43F97}" type="parTrans" cxnId="{7B62D50D-BF96-4E89-8E01-0A07FC30DB3F}">
      <dgm:prSet/>
      <dgm:spPr/>
      <dgm:t>
        <a:bodyPr/>
        <a:lstStyle/>
        <a:p>
          <a:endParaRPr lang="en-US"/>
        </a:p>
      </dgm:t>
    </dgm:pt>
    <dgm:pt modelId="{7DC43F1B-CD88-41C7-B8A7-CCEBC4EA15B6}" type="sibTrans" cxnId="{7B62D50D-BF96-4E89-8E01-0A07FC30DB3F}">
      <dgm:prSet/>
      <dgm:spPr/>
      <dgm:t>
        <a:bodyPr/>
        <a:lstStyle/>
        <a:p>
          <a:endParaRPr lang="en-US"/>
        </a:p>
      </dgm:t>
    </dgm:pt>
    <dgm:pt modelId="{F3F5F937-DD3C-4026-B99A-041E8F11B061}">
      <dgm:prSet/>
      <dgm:spPr/>
      <dgm:t>
        <a:bodyPr/>
        <a:lstStyle/>
        <a:p>
          <a:r>
            <a:rPr lang="en-US" dirty="0"/>
            <a:t>Accountability</a:t>
          </a:r>
        </a:p>
      </dgm:t>
    </dgm:pt>
    <dgm:pt modelId="{0CDF57DA-1431-4170-969D-CAB6076A08BC}" type="parTrans" cxnId="{25C5B878-7364-4CD2-B42C-8E898BDFC015}">
      <dgm:prSet/>
      <dgm:spPr/>
      <dgm:t>
        <a:bodyPr/>
        <a:lstStyle/>
        <a:p>
          <a:endParaRPr lang="en-US"/>
        </a:p>
      </dgm:t>
    </dgm:pt>
    <dgm:pt modelId="{0CB22B3A-94E7-469F-8730-93D03179C64C}" type="sibTrans" cxnId="{25C5B878-7364-4CD2-B42C-8E898BDFC015}">
      <dgm:prSet/>
      <dgm:spPr/>
      <dgm:t>
        <a:bodyPr/>
        <a:lstStyle/>
        <a:p>
          <a:endParaRPr lang="en-US"/>
        </a:p>
      </dgm:t>
    </dgm:pt>
    <dgm:pt modelId="{E709E968-3228-46FA-8C47-E0A6A9F0325B}">
      <dgm:prSet/>
      <dgm:spPr/>
      <dgm:t>
        <a:bodyPr/>
        <a:lstStyle/>
        <a:p>
          <a:r>
            <a:rPr lang="en-US" dirty="0"/>
            <a:t>Station Directors with cross functional teams; to make one person accountable for all facilities on trains</a:t>
          </a:r>
        </a:p>
      </dgm:t>
    </dgm:pt>
    <dgm:pt modelId="{E9F4BFD4-D879-4A72-93A7-113EA4B18F0B}" type="parTrans" cxnId="{309FE0FF-6860-4C46-BA83-6C92822278ED}">
      <dgm:prSet/>
      <dgm:spPr/>
      <dgm:t>
        <a:bodyPr/>
        <a:lstStyle/>
        <a:p>
          <a:endParaRPr lang="en-US"/>
        </a:p>
      </dgm:t>
    </dgm:pt>
    <dgm:pt modelId="{8AB83085-CBED-4D40-BE4A-DBA6509B1F58}" type="sibTrans" cxnId="{309FE0FF-6860-4C46-BA83-6C92822278ED}">
      <dgm:prSet/>
      <dgm:spPr/>
      <dgm:t>
        <a:bodyPr/>
        <a:lstStyle/>
        <a:p>
          <a:endParaRPr lang="en-US"/>
        </a:p>
      </dgm:t>
    </dgm:pt>
    <dgm:pt modelId="{2D80B9F6-C61D-4995-B00D-690EAF3EB852}">
      <dgm:prSet/>
      <dgm:spPr/>
      <dgm:t>
        <a:bodyPr/>
        <a:lstStyle/>
        <a:p>
          <a:r>
            <a:rPr lang="en-US" dirty="0"/>
            <a:t>dedicated IVRS system, Mobile app, e- Tender, Operational audits</a:t>
          </a:r>
        </a:p>
      </dgm:t>
    </dgm:pt>
    <dgm:pt modelId="{171FE8A5-1102-43FB-9C35-BA626D3C72AC}" type="parTrans" cxnId="{83C3A67B-A3A8-495D-8615-AA5CCA5D2B50}">
      <dgm:prSet/>
      <dgm:spPr/>
      <dgm:t>
        <a:bodyPr/>
        <a:lstStyle/>
        <a:p>
          <a:endParaRPr lang="en-US"/>
        </a:p>
      </dgm:t>
    </dgm:pt>
    <dgm:pt modelId="{C4D14392-5F73-433D-B44A-8C47BB0A368C}" type="sibTrans" cxnId="{83C3A67B-A3A8-495D-8615-AA5CCA5D2B50}">
      <dgm:prSet/>
      <dgm:spPr/>
      <dgm:t>
        <a:bodyPr/>
        <a:lstStyle/>
        <a:p>
          <a:endParaRPr lang="en-US"/>
        </a:p>
      </dgm:t>
    </dgm:pt>
    <dgm:pt modelId="{1B43A961-8514-417C-A606-14099973F8DD}">
      <dgm:prSet/>
      <dgm:spPr/>
      <dgm:t>
        <a:bodyPr/>
        <a:lstStyle/>
        <a:p>
          <a:r>
            <a:rPr lang="en-US" dirty="0"/>
            <a:t>Geo Spatial satellite tech. to review physical progress</a:t>
          </a:r>
        </a:p>
      </dgm:t>
    </dgm:pt>
    <dgm:pt modelId="{3F09C60E-71D6-4E6A-B833-D167DA9A8E73}" type="parTrans" cxnId="{D196B649-DA36-4499-999C-E55A60B45B97}">
      <dgm:prSet/>
      <dgm:spPr/>
      <dgm:t>
        <a:bodyPr/>
        <a:lstStyle/>
        <a:p>
          <a:endParaRPr lang="en-US"/>
        </a:p>
      </dgm:t>
    </dgm:pt>
    <dgm:pt modelId="{D4C4A16B-DF5D-4B50-A28C-B0EBCD0C4783}" type="sibTrans" cxnId="{D196B649-DA36-4499-999C-E55A60B45B97}">
      <dgm:prSet/>
      <dgm:spPr/>
      <dgm:t>
        <a:bodyPr/>
        <a:lstStyle/>
        <a:p>
          <a:endParaRPr lang="en-US"/>
        </a:p>
      </dgm:t>
    </dgm:pt>
    <dgm:pt modelId="{E585090E-E84B-473F-808E-44BC1BC7CF9D}">
      <dgm:prSet/>
      <dgm:spPr/>
      <dgm:t>
        <a:bodyPr/>
        <a:lstStyle/>
        <a:p>
          <a:r>
            <a:rPr lang="en-US" dirty="0" err="1"/>
            <a:t>BoT</a:t>
          </a:r>
          <a:endParaRPr lang="en-US" dirty="0"/>
        </a:p>
      </dgm:t>
    </dgm:pt>
    <dgm:pt modelId="{5CCD9D8F-BD21-4F94-95C6-783B369C31B5}" type="parTrans" cxnId="{C1FB639E-DAB6-4D6E-AFC6-769E8197829F}">
      <dgm:prSet/>
      <dgm:spPr/>
      <dgm:t>
        <a:bodyPr/>
        <a:lstStyle/>
        <a:p>
          <a:endParaRPr lang="en-US"/>
        </a:p>
      </dgm:t>
    </dgm:pt>
    <dgm:pt modelId="{20F47639-67A0-4580-A580-61F2CD9CDDAF}" type="sibTrans" cxnId="{C1FB639E-DAB6-4D6E-AFC6-769E8197829F}">
      <dgm:prSet/>
      <dgm:spPr/>
      <dgm:t>
        <a:bodyPr/>
        <a:lstStyle/>
        <a:p>
          <a:endParaRPr lang="en-US"/>
        </a:p>
      </dgm:t>
    </dgm:pt>
    <dgm:pt modelId="{DE14D8DA-7745-4767-BCD2-30871DA7AB3D}">
      <dgm:prSet/>
      <dgm:spPr/>
      <dgm:t>
        <a:bodyPr/>
        <a:lstStyle/>
        <a:p>
          <a:r>
            <a:rPr lang="en-US"/>
            <a:t>Min. 80% revenue guaranteed @Bidding stage</a:t>
          </a:r>
          <a:endParaRPr lang="en-US" dirty="0"/>
        </a:p>
      </dgm:t>
    </dgm:pt>
    <dgm:pt modelId="{7A99C543-18C6-4019-9E91-CDD0203CABF0}" type="parTrans" cxnId="{74ECE632-5606-4656-B9D9-66D4031477D6}">
      <dgm:prSet/>
      <dgm:spPr/>
      <dgm:t>
        <a:bodyPr/>
        <a:lstStyle/>
        <a:p>
          <a:endParaRPr lang="en-US"/>
        </a:p>
      </dgm:t>
    </dgm:pt>
    <dgm:pt modelId="{ABA7F371-5C04-4D4E-944D-12AEF913184B}" type="sibTrans" cxnId="{74ECE632-5606-4656-B9D9-66D4031477D6}">
      <dgm:prSet/>
      <dgm:spPr/>
      <dgm:t>
        <a:bodyPr/>
        <a:lstStyle/>
        <a:p>
          <a:endParaRPr lang="en-US"/>
        </a:p>
      </dgm:t>
    </dgm:pt>
    <dgm:pt modelId="{F65CFD24-6D21-4889-ACDC-F4333176FF85}">
      <dgm:prSet/>
      <dgm:spPr/>
      <dgm:t>
        <a:bodyPr/>
        <a:lstStyle/>
        <a:p>
          <a:r>
            <a:rPr lang="en-US"/>
            <a:t>No share to Railways till 120%</a:t>
          </a:r>
          <a:endParaRPr lang="en-US" dirty="0"/>
        </a:p>
      </dgm:t>
    </dgm:pt>
    <dgm:pt modelId="{8B10D1A6-DE97-4840-8C4F-B0333E60337C}" type="parTrans" cxnId="{C2178A90-0335-49E0-902D-5CD7233F3A1E}">
      <dgm:prSet/>
      <dgm:spPr/>
      <dgm:t>
        <a:bodyPr/>
        <a:lstStyle/>
        <a:p>
          <a:endParaRPr lang="en-US"/>
        </a:p>
      </dgm:t>
    </dgm:pt>
    <dgm:pt modelId="{940515A8-4AAA-41CD-ACBC-2CCEB15E3471}" type="sibTrans" cxnId="{C2178A90-0335-49E0-902D-5CD7233F3A1E}">
      <dgm:prSet/>
      <dgm:spPr/>
      <dgm:t>
        <a:bodyPr/>
        <a:lstStyle/>
        <a:p>
          <a:endParaRPr lang="en-US"/>
        </a:p>
      </dgm:t>
    </dgm:pt>
    <dgm:pt modelId="{FBA53793-C31C-4A44-B9BF-90BF818149EB}">
      <dgm:prSet/>
      <dgm:spPr/>
      <dgm:t>
        <a:bodyPr/>
        <a:lstStyle/>
        <a:p>
          <a:r>
            <a:rPr lang="en-US"/>
            <a:t>Afterwards- addl. Revenue to be shared with Railways.</a:t>
          </a:r>
          <a:endParaRPr lang="en-US" dirty="0"/>
        </a:p>
      </dgm:t>
    </dgm:pt>
    <dgm:pt modelId="{4A1D2A63-7F7F-4F5E-B871-4F5FA0010DFF}" type="parTrans" cxnId="{D2F51FD3-7DBB-4EAD-A93B-A3817B5E396E}">
      <dgm:prSet/>
      <dgm:spPr/>
      <dgm:t>
        <a:bodyPr/>
        <a:lstStyle/>
        <a:p>
          <a:endParaRPr lang="en-US"/>
        </a:p>
      </dgm:t>
    </dgm:pt>
    <dgm:pt modelId="{5603D38D-26D4-4025-8A1A-2D37945EEE58}" type="sibTrans" cxnId="{D2F51FD3-7DBB-4EAD-A93B-A3817B5E396E}">
      <dgm:prSet/>
      <dgm:spPr/>
      <dgm:t>
        <a:bodyPr/>
        <a:lstStyle/>
        <a:p>
          <a:endParaRPr lang="en-US"/>
        </a:p>
      </dgm:t>
    </dgm:pt>
    <dgm:pt modelId="{439C7009-903E-460A-BC40-21ECD3936710}" type="pres">
      <dgm:prSet presAssocID="{08A03154-A580-4802-8E1F-513E5966314C}" presName="linear" presStyleCnt="0">
        <dgm:presLayoutVars>
          <dgm:dir/>
          <dgm:resizeHandles val="exact"/>
        </dgm:presLayoutVars>
      </dgm:prSet>
      <dgm:spPr/>
    </dgm:pt>
    <dgm:pt modelId="{2A7129CB-C0A5-4701-B7F9-070E349B04C3}" type="pres">
      <dgm:prSet presAssocID="{F3F5F937-DD3C-4026-B99A-041E8F11B061}" presName="comp" presStyleCnt="0"/>
      <dgm:spPr/>
    </dgm:pt>
    <dgm:pt modelId="{B6BD87A8-45A4-41DB-AF5B-2BE21AB81C93}" type="pres">
      <dgm:prSet presAssocID="{F3F5F937-DD3C-4026-B99A-041E8F11B061}" presName="box" presStyleLbl="node1" presStyleIdx="0" presStyleCnt="3"/>
      <dgm:spPr/>
    </dgm:pt>
    <dgm:pt modelId="{5FB53922-50A9-4DEB-A3D9-EE402D9AC843}" type="pres">
      <dgm:prSet presAssocID="{F3F5F937-DD3C-4026-B99A-041E8F11B061}" presName="img"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0A40C0B-0F2E-4A5C-A99D-A02CD9AB13AB}" type="pres">
      <dgm:prSet presAssocID="{F3F5F937-DD3C-4026-B99A-041E8F11B061}" presName="text" presStyleLbl="node1" presStyleIdx="0" presStyleCnt="3">
        <dgm:presLayoutVars>
          <dgm:bulletEnabled val="1"/>
        </dgm:presLayoutVars>
      </dgm:prSet>
      <dgm:spPr/>
    </dgm:pt>
    <dgm:pt modelId="{C503AF7D-CD49-4557-97FA-7A4063EA834F}" type="pres">
      <dgm:prSet presAssocID="{0CB22B3A-94E7-469F-8730-93D03179C64C}" presName="spacer" presStyleCnt="0"/>
      <dgm:spPr/>
    </dgm:pt>
    <dgm:pt modelId="{A1926FB5-86DA-4A07-8074-8FE1BD8586FC}" type="pres">
      <dgm:prSet presAssocID="{5BDFE229-C643-4AA3-8F58-1F47919694FE}" presName="comp" presStyleCnt="0"/>
      <dgm:spPr/>
    </dgm:pt>
    <dgm:pt modelId="{E740BBBF-5768-485A-B4B8-729D75DA022D}" type="pres">
      <dgm:prSet presAssocID="{5BDFE229-C643-4AA3-8F58-1F47919694FE}" presName="box" presStyleLbl="node1" presStyleIdx="1" presStyleCnt="3"/>
      <dgm:spPr/>
    </dgm:pt>
    <dgm:pt modelId="{A9B97A75-7E20-4081-B218-6A49F0BAD5A4}" type="pres">
      <dgm:prSet presAssocID="{5BDFE229-C643-4AA3-8F58-1F47919694FE}" presName="img"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427F262-2370-4908-A5EA-62C9801FDBF5}" type="pres">
      <dgm:prSet presAssocID="{5BDFE229-C643-4AA3-8F58-1F47919694FE}" presName="text" presStyleLbl="node1" presStyleIdx="1" presStyleCnt="3">
        <dgm:presLayoutVars>
          <dgm:bulletEnabled val="1"/>
        </dgm:presLayoutVars>
      </dgm:prSet>
      <dgm:spPr/>
    </dgm:pt>
    <dgm:pt modelId="{CC4210AA-55CA-4D13-B135-BF31752FD6C4}" type="pres">
      <dgm:prSet presAssocID="{E2772EDF-916B-4F97-97D7-51380D5FCC9E}" presName="spacer" presStyleCnt="0"/>
      <dgm:spPr/>
    </dgm:pt>
    <dgm:pt modelId="{B59339F0-8A60-4161-B241-C98DED69E88E}" type="pres">
      <dgm:prSet presAssocID="{E585090E-E84B-473F-808E-44BC1BC7CF9D}" presName="comp" presStyleCnt="0"/>
      <dgm:spPr/>
    </dgm:pt>
    <dgm:pt modelId="{63DEDB1B-7C09-4307-BDE3-8D72B34739CB}" type="pres">
      <dgm:prSet presAssocID="{E585090E-E84B-473F-808E-44BC1BC7CF9D}" presName="box" presStyleLbl="node1" presStyleIdx="2" presStyleCnt="3"/>
      <dgm:spPr/>
    </dgm:pt>
    <dgm:pt modelId="{AE142172-4DED-4EFD-8E02-8D5D4A234A9A}" type="pres">
      <dgm:prSet presAssocID="{E585090E-E84B-473F-808E-44BC1BC7CF9D}" presName="img"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838310EE-4EC8-46C7-B667-7A59DD42B908}" type="pres">
      <dgm:prSet presAssocID="{E585090E-E84B-473F-808E-44BC1BC7CF9D}" presName="text" presStyleLbl="node1" presStyleIdx="2" presStyleCnt="3">
        <dgm:presLayoutVars>
          <dgm:bulletEnabled val="1"/>
        </dgm:presLayoutVars>
      </dgm:prSet>
      <dgm:spPr/>
    </dgm:pt>
  </dgm:ptLst>
  <dgm:cxnLst>
    <dgm:cxn modelId="{970CEBBF-ABC9-4356-A1A5-D5139A567480}" type="presOf" srcId="{FBA53793-C31C-4A44-B9BF-90BF818149EB}" destId="{63DEDB1B-7C09-4307-BDE3-8D72B34739CB}" srcOrd="0" destOrd="3" presId="urn:microsoft.com/office/officeart/2005/8/layout/vList4"/>
    <dgm:cxn modelId="{643921B8-488D-47D7-A3E2-3C9928244F54}" srcId="{5BDFE229-C643-4AA3-8F58-1F47919694FE}" destId="{256156B2-0EA4-4611-BE98-717F09ED1D59}" srcOrd="0" destOrd="0" parTransId="{4BC2253A-E339-4128-9280-E7F9497120BA}" sibTransId="{3D0079AB-3B41-412A-AEE5-F4E39129F987}"/>
    <dgm:cxn modelId="{5DC2D31A-273D-4553-8592-7EBB5AC427FF}" type="presOf" srcId="{2D80B9F6-C61D-4995-B00D-690EAF3EB852}" destId="{70A40C0B-0F2E-4A5C-A99D-A02CD9AB13AB}" srcOrd="1" destOrd="2" presId="urn:microsoft.com/office/officeart/2005/8/layout/vList4"/>
    <dgm:cxn modelId="{D196B649-DA36-4499-999C-E55A60B45B97}" srcId="{F3F5F937-DD3C-4026-B99A-041E8F11B061}" destId="{1B43A961-8514-417C-A606-14099973F8DD}" srcOrd="2" destOrd="0" parTransId="{3F09C60E-71D6-4E6A-B833-D167DA9A8E73}" sibTransId="{D4C4A16B-DF5D-4B50-A28C-B0EBCD0C4783}"/>
    <dgm:cxn modelId="{AFD76AAC-3F3B-4642-8EB6-756F65B21A0B}" type="presOf" srcId="{F65CFD24-6D21-4889-ACDC-F4333176FF85}" destId="{838310EE-4EC8-46C7-B667-7A59DD42B908}" srcOrd="1" destOrd="2" presId="urn:microsoft.com/office/officeart/2005/8/layout/vList4"/>
    <dgm:cxn modelId="{4548C862-E8FD-4F81-9A63-380D90AA3B81}" type="presOf" srcId="{1B43A961-8514-417C-A606-14099973F8DD}" destId="{70A40C0B-0F2E-4A5C-A99D-A02CD9AB13AB}" srcOrd="1" destOrd="3" presId="urn:microsoft.com/office/officeart/2005/8/layout/vList4"/>
    <dgm:cxn modelId="{B9538B11-FD12-4221-BB7A-87412F0977DD}" srcId="{5BDFE229-C643-4AA3-8F58-1F47919694FE}" destId="{58EC10AB-0354-4055-8521-BC05693F4DFD}" srcOrd="1" destOrd="0" parTransId="{50619617-3824-483B-82D8-4EF931B90B50}" sibTransId="{64C27767-4339-4C41-A759-565C1E999067}"/>
    <dgm:cxn modelId="{309FE0FF-6860-4C46-BA83-6C92822278ED}" srcId="{F3F5F937-DD3C-4026-B99A-041E8F11B061}" destId="{E709E968-3228-46FA-8C47-E0A6A9F0325B}" srcOrd="0" destOrd="0" parTransId="{E9F4BFD4-D879-4A72-93A7-113EA4B18F0B}" sibTransId="{8AB83085-CBED-4D40-BE4A-DBA6509B1F58}"/>
    <dgm:cxn modelId="{A85655C7-2CB5-4D13-A3E7-FBF70B95C992}" srcId="{08A03154-A580-4802-8E1F-513E5966314C}" destId="{5BDFE229-C643-4AA3-8F58-1F47919694FE}" srcOrd="1" destOrd="0" parTransId="{EBD664E0-9F3F-4534-91D1-D80F5374DB7C}" sibTransId="{E2772EDF-916B-4F97-97D7-51380D5FCC9E}"/>
    <dgm:cxn modelId="{34A221AC-A860-456C-BA51-09DA5DA47D13}" type="presOf" srcId="{4C0DCE5F-44B1-4AC7-8A44-8C807190744A}" destId="{E740BBBF-5768-485A-B4B8-729D75DA022D}" srcOrd="0" destOrd="3" presId="urn:microsoft.com/office/officeart/2005/8/layout/vList4"/>
    <dgm:cxn modelId="{852544BC-BAED-4777-8907-4F6C7CC0942D}" type="presOf" srcId="{58EC10AB-0354-4055-8521-BC05693F4DFD}" destId="{E740BBBF-5768-485A-B4B8-729D75DA022D}" srcOrd="0" destOrd="2" presId="urn:microsoft.com/office/officeart/2005/8/layout/vList4"/>
    <dgm:cxn modelId="{7D8905AA-7ABF-4203-99F8-5B2AFC3BD17E}" type="presOf" srcId="{5BDFE229-C643-4AA3-8F58-1F47919694FE}" destId="{A427F262-2370-4908-A5EA-62C9801FDBF5}" srcOrd="1" destOrd="0" presId="urn:microsoft.com/office/officeart/2005/8/layout/vList4"/>
    <dgm:cxn modelId="{CAC93ED4-0703-410B-8D12-CFF48221BC8A}" type="presOf" srcId="{1B43A961-8514-417C-A606-14099973F8DD}" destId="{B6BD87A8-45A4-41DB-AF5B-2BE21AB81C93}" srcOrd="0" destOrd="3" presId="urn:microsoft.com/office/officeart/2005/8/layout/vList4"/>
    <dgm:cxn modelId="{E0E812C8-45CF-45EF-B76F-5EBF930B4D26}" type="presOf" srcId="{E585090E-E84B-473F-808E-44BC1BC7CF9D}" destId="{838310EE-4EC8-46C7-B667-7A59DD42B908}" srcOrd="1" destOrd="0" presId="urn:microsoft.com/office/officeart/2005/8/layout/vList4"/>
    <dgm:cxn modelId="{AE20D7FF-C20C-4F39-8374-BEC3CAC18D3C}" type="presOf" srcId="{4C0DCE5F-44B1-4AC7-8A44-8C807190744A}" destId="{A427F262-2370-4908-A5EA-62C9801FDBF5}" srcOrd="1" destOrd="3" presId="urn:microsoft.com/office/officeart/2005/8/layout/vList4"/>
    <dgm:cxn modelId="{83C3A67B-A3A8-495D-8615-AA5CCA5D2B50}" srcId="{F3F5F937-DD3C-4026-B99A-041E8F11B061}" destId="{2D80B9F6-C61D-4995-B00D-690EAF3EB852}" srcOrd="1" destOrd="0" parTransId="{171FE8A5-1102-43FB-9C35-BA626D3C72AC}" sibTransId="{C4D14392-5F73-433D-B44A-8C47BB0A368C}"/>
    <dgm:cxn modelId="{68CCAAD6-215E-45FE-8FE3-AA493FB2168F}" type="presOf" srcId="{256156B2-0EA4-4611-BE98-717F09ED1D59}" destId="{A427F262-2370-4908-A5EA-62C9801FDBF5}" srcOrd="1" destOrd="1" presId="urn:microsoft.com/office/officeart/2005/8/layout/vList4"/>
    <dgm:cxn modelId="{7B62D50D-BF96-4E89-8E01-0A07FC30DB3F}" srcId="{5BDFE229-C643-4AA3-8F58-1F47919694FE}" destId="{4C0DCE5F-44B1-4AC7-8A44-8C807190744A}" srcOrd="2" destOrd="0" parTransId="{BCF16A7C-0AC2-4DCD-961C-495989D43F97}" sibTransId="{7DC43F1B-CD88-41C7-B8A7-CCEBC4EA15B6}"/>
    <dgm:cxn modelId="{F9AC0256-2AB3-4F2C-90D6-9A8F993FC718}" type="presOf" srcId="{08A03154-A580-4802-8E1F-513E5966314C}" destId="{439C7009-903E-460A-BC40-21ECD3936710}" srcOrd="0" destOrd="0" presId="urn:microsoft.com/office/officeart/2005/8/layout/vList4"/>
    <dgm:cxn modelId="{9D65CD6F-C101-4DC0-8AA2-72D607F58115}" type="presOf" srcId="{2D80B9F6-C61D-4995-B00D-690EAF3EB852}" destId="{B6BD87A8-45A4-41DB-AF5B-2BE21AB81C93}" srcOrd="0" destOrd="2" presId="urn:microsoft.com/office/officeart/2005/8/layout/vList4"/>
    <dgm:cxn modelId="{25C5B878-7364-4CD2-B42C-8E898BDFC015}" srcId="{08A03154-A580-4802-8E1F-513E5966314C}" destId="{F3F5F937-DD3C-4026-B99A-041E8F11B061}" srcOrd="0" destOrd="0" parTransId="{0CDF57DA-1431-4170-969D-CAB6076A08BC}" sibTransId="{0CB22B3A-94E7-469F-8730-93D03179C64C}"/>
    <dgm:cxn modelId="{50FF97A1-6D2E-4C4D-B806-D8C666003471}" type="presOf" srcId="{5BDFE229-C643-4AA3-8F58-1F47919694FE}" destId="{E740BBBF-5768-485A-B4B8-729D75DA022D}" srcOrd="0" destOrd="0" presId="urn:microsoft.com/office/officeart/2005/8/layout/vList4"/>
    <dgm:cxn modelId="{D2F51FD3-7DBB-4EAD-A93B-A3817B5E396E}" srcId="{E585090E-E84B-473F-808E-44BC1BC7CF9D}" destId="{FBA53793-C31C-4A44-B9BF-90BF818149EB}" srcOrd="2" destOrd="0" parTransId="{4A1D2A63-7F7F-4F5E-B871-4F5FA0010DFF}" sibTransId="{5603D38D-26D4-4025-8A1A-2D37945EEE58}"/>
    <dgm:cxn modelId="{F6E8ED49-D14C-4921-B38F-DA4B77374A10}" type="presOf" srcId="{DE14D8DA-7745-4767-BCD2-30871DA7AB3D}" destId="{838310EE-4EC8-46C7-B667-7A59DD42B908}" srcOrd="1" destOrd="1" presId="urn:microsoft.com/office/officeart/2005/8/layout/vList4"/>
    <dgm:cxn modelId="{09904123-96CD-4F9B-B067-69F546F882BE}" type="presOf" srcId="{E585090E-E84B-473F-808E-44BC1BC7CF9D}" destId="{63DEDB1B-7C09-4307-BDE3-8D72B34739CB}" srcOrd="0" destOrd="0" presId="urn:microsoft.com/office/officeart/2005/8/layout/vList4"/>
    <dgm:cxn modelId="{807909A6-B80C-46E9-992E-2521372FCED0}" type="presOf" srcId="{F3F5F937-DD3C-4026-B99A-041E8F11B061}" destId="{70A40C0B-0F2E-4A5C-A99D-A02CD9AB13AB}" srcOrd="1" destOrd="0" presId="urn:microsoft.com/office/officeart/2005/8/layout/vList4"/>
    <dgm:cxn modelId="{4C3E87FE-E84D-41CE-BC54-D45ED38B4615}" type="presOf" srcId="{E709E968-3228-46FA-8C47-E0A6A9F0325B}" destId="{B6BD87A8-45A4-41DB-AF5B-2BE21AB81C93}" srcOrd="0" destOrd="1" presId="urn:microsoft.com/office/officeart/2005/8/layout/vList4"/>
    <dgm:cxn modelId="{C1FB639E-DAB6-4D6E-AFC6-769E8197829F}" srcId="{08A03154-A580-4802-8E1F-513E5966314C}" destId="{E585090E-E84B-473F-808E-44BC1BC7CF9D}" srcOrd="2" destOrd="0" parTransId="{5CCD9D8F-BD21-4F94-95C6-783B369C31B5}" sibTransId="{20F47639-67A0-4580-A580-61F2CD9CDDAF}"/>
    <dgm:cxn modelId="{CD1A4FF6-76CE-4BF1-9696-ED81FB86BEE3}" type="presOf" srcId="{DE14D8DA-7745-4767-BCD2-30871DA7AB3D}" destId="{63DEDB1B-7C09-4307-BDE3-8D72B34739CB}" srcOrd="0" destOrd="1" presId="urn:microsoft.com/office/officeart/2005/8/layout/vList4"/>
    <dgm:cxn modelId="{4F04E9B4-2756-4A64-842A-29ACE7B58C6F}" type="presOf" srcId="{58EC10AB-0354-4055-8521-BC05693F4DFD}" destId="{A427F262-2370-4908-A5EA-62C9801FDBF5}" srcOrd="1" destOrd="2" presId="urn:microsoft.com/office/officeart/2005/8/layout/vList4"/>
    <dgm:cxn modelId="{EB8980C1-847C-4791-9477-BADA21A52A6A}" type="presOf" srcId="{E709E968-3228-46FA-8C47-E0A6A9F0325B}" destId="{70A40C0B-0F2E-4A5C-A99D-A02CD9AB13AB}" srcOrd="1" destOrd="1" presId="urn:microsoft.com/office/officeart/2005/8/layout/vList4"/>
    <dgm:cxn modelId="{D354694B-062E-4486-9F68-880B21C87223}" type="presOf" srcId="{FBA53793-C31C-4A44-B9BF-90BF818149EB}" destId="{838310EE-4EC8-46C7-B667-7A59DD42B908}" srcOrd="1" destOrd="3" presId="urn:microsoft.com/office/officeart/2005/8/layout/vList4"/>
    <dgm:cxn modelId="{C2178A90-0335-49E0-902D-5CD7233F3A1E}" srcId="{E585090E-E84B-473F-808E-44BC1BC7CF9D}" destId="{F65CFD24-6D21-4889-ACDC-F4333176FF85}" srcOrd="1" destOrd="0" parTransId="{8B10D1A6-DE97-4840-8C4F-B0333E60337C}" sibTransId="{940515A8-4AAA-41CD-ACBC-2CCEB15E3471}"/>
    <dgm:cxn modelId="{F8655226-CC72-4AFC-82CB-4EA52A4F08E3}" type="presOf" srcId="{F65CFD24-6D21-4889-ACDC-F4333176FF85}" destId="{63DEDB1B-7C09-4307-BDE3-8D72B34739CB}" srcOrd="0" destOrd="2" presId="urn:microsoft.com/office/officeart/2005/8/layout/vList4"/>
    <dgm:cxn modelId="{74ECE632-5606-4656-B9D9-66D4031477D6}" srcId="{E585090E-E84B-473F-808E-44BC1BC7CF9D}" destId="{DE14D8DA-7745-4767-BCD2-30871DA7AB3D}" srcOrd="0" destOrd="0" parTransId="{7A99C543-18C6-4019-9E91-CDD0203CABF0}" sibTransId="{ABA7F371-5C04-4D4E-944D-12AEF913184B}"/>
    <dgm:cxn modelId="{647E9861-7433-4533-8A20-276478B8D217}" type="presOf" srcId="{256156B2-0EA4-4611-BE98-717F09ED1D59}" destId="{E740BBBF-5768-485A-B4B8-729D75DA022D}" srcOrd="0" destOrd="1" presId="urn:microsoft.com/office/officeart/2005/8/layout/vList4"/>
    <dgm:cxn modelId="{4EC1E5D6-C907-411E-8E6C-820C4AA2DA84}" type="presOf" srcId="{F3F5F937-DD3C-4026-B99A-041E8F11B061}" destId="{B6BD87A8-45A4-41DB-AF5B-2BE21AB81C93}" srcOrd="0" destOrd="0" presId="urn:microsoft.com/office/officeart/2005/8/layout/vList4"/>
    <dgm:cxn modelId="{0B487CE7-2D28-4748-8FA2-AA6669B225B8}" type="presParOf" srcId="{439C7009-903E-460A-BC40-21ECD3936710}" destId="{2A7129CB-C0A5-4701-B7F9-070E349B04C3}" srcOrd="0" destOrd="0" presId="urn:microsoft.com/office/officeart/2005/8/layout/vList4"/>
    <dgm:cxn modelId="{2C986CA6-48DC-45B0-843A-2178DD2382BC}" type="presParOf" srcId="{2A7129CB-C0A5-4701-B7F9-070E349B04C3}" destId="{B6BD87A8-45A4-41DB-AF5B-2BE21AB81C93}" srcOrd="0" destOrd="0" presId="urn:microsoft.com/office/officeart/2005/8/layout/vList4"/>
    <dgm:cxn modelId="{A9FB1554-AB24-4DC9-8998-06D64280680A}" type="presParOf" srcId="{2A7129CB-C0A5-4701-B7F9-070E349B04C3}" destId="{5FB53922-50A9-4DEB-A3D9-EE402D9AC843}" srcOrd="1" destOrd="0" presId="urn:microsoft.com/office/officeart/2005/8/layout/vList4"/>
    <dgm:cxn modelId="{B9D7FA3B-397A-40B6-AD3C-FD3FF8510D20}" type="presParOf" srcId="{2A7129CB-C0A5-4701-B7F9-070E349B04C3}" destId="{70A40C0B-0F2E-4A5C-A99D-A02CD9AB13AB}" srcOrd="2" destOrd="0" presId="urn:microsoft.com/office/officeart/2005/8/layout/vList4"/>
    <dgm:cxn modelId="{674BC1D3-59F0-4BF6-900B-6ED7383AFEC8}" type="presParOf" srcId="{439C7009-903E-460A-BC40-21ECD3936710}" destId="{C503AF7D-CD49-4557-97FA-7A4063EA834F}" srcOrd="1" destOrd="0" presId="urn:microsoft.com/office/officeart/2005/8/layout/vList4"/>
    <dgm:cxn modelId="{D9906ACD-17E0-4E38-B4E5-8FDD82897C0C}" type="presParOf" srcId="{439C7009-903E-460A-BC40-21ECD3936710}" destId="{A1926FB5-86DA-4A07-8074-8FE1BD8586FC}" srcOrd="2" destOrd="0" presId="urn:microsoft.com/office/officeart/2005/8/layout/vList4"/>
    <dgm:cxn modelId="{A47AE11F-0C33-4C4C-BCBF-0AAD166A1AD3}" type="presParOf" srcId="{A1926FB5-86DA-4A07-8074-8FE1BD8586FC}" destId="{E740BBBF-5768-485A-B4B8-729D75DA022D}" srcOrd="0" destOrd="0" presId="urn:microsoft.com/office/officeart/2005/8/layout/vList4"/>
    <dgm:cxn modelId="{38616E0E-4441-4848-BC94-D3E14E3F0E42}" type="presParOf" srcId="{A1926FB5-86DA-4A07-8074-8FE1BD8586FC}" destId="{A9B97A75-7E20-4081-B218-6A49F0BAD5A4}" srcOrd="1" destOrd="0" presId="urn:microsoft.com/office/officeart/2005/8/layout/vList4"/>
    <dgm:cxn modelId="{D5DBF79D-A6D1-4C39-90A0-8D6254881F02}" type="presParOf" srcId="{A1926FB5-86DA-4A07-8074-8FE1BD8586FC}" destId="{A427F262-2370-4908-A5EA-62C9801FDBF5}" srcOrd="2" destOrd="0" presId="urn:microsoft.com/office/officeart/2005/8/layout/vList4"/>
    <dgm:cxn modelId="{2653D214-2BC9-4D8B-ADF4-ACBCFDF5A486}" type="presParOf" srcId="{439C7009-903E-460A-BC40-21ECD3936710}" destId="{CC4210AA-55CA-4D13-B135-BF31752FD6C4}" srcOrd="3" destOrd="0" presId="urn:microsoft.com/office/officeart/2005/8/layout/vList4"/>
    <dgm:cxn modelId="{752CEC57-1BAA-49FA-83DE-4F330F0E0189}" type="presParOf" srcId="{439C7009-903E-460A-BC40-21ECD3936710}" destId="{B59339F0-8A60-4161-B241-C98DED69E88E}" srcOrd="4" destOrd="0" presId="urn:microsoft.com/office/officeart/2005/8/layout/vList4"/>
    <dgm:cxn modelId="{0CB58908-C7A6-48EE-A19A-E8B39B33C790}" type="presParOf" srcId="{B59339F0-8A60-4161-B241-C98DED69E88E}" destId="{63DEDB1B-7C09-4307-BDE3-8D72B34739CB}" srcOrd="0" destOrd="0" presId="urn:microsoft.com/office/officeart/2005/8/layout/vList4"/>
    <dgm:cxn modelId="{840F83EF-9678-4937-A7B4-02BB81513D07}" type="presParOf" srcId="{B59339F0-8A60-4161-B241-C98DED69E88E}" destId="{AE142172-4DED-4EFD-8E02-8D5D4A234A9A}" srcOrd="1" destOrd="0" presId="urn:microsoft.com/office/officeart/2005/8/layout/vList4"/>
    <dgm:cxn modelId="{F426F10E-9EBA-4D44-8469-E026D0F2AF8D}" type="presParOf" srcId="{B59339F0-8A60-4161-B241-C98DED69E88E}" destId="{838310EE-4EC8-46C7-B667-7A59DD42B90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90630-48A4-46D9-9462-5B5C251C11B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4454316-6EB4-4AE3-82E7-F6027DB4AF9D}">
      <dgm:prSet phldrT="[Text]"/>
      <dgm:spPr/>
      <dgm:t>
        <a:bodyPr/>
        <a:lstStyle/>
        <a:p>
          <a:r>
            <a:rPr lang="en-US" dirty="0"/>
            <a:t>2030</a:t>
          </a:r>
        </a:p>
      </dgm:t>
    </dgm:pt>
    <dgm:pt modelId="{5E5262E5-B4B0-4855-B6C4-703174650C7C}" type="parTrans" cxnId="{5FFF05DD-BBFC-4844-9D1C-CBD369C8A30F}">
      <dgm:prSet/>
      <dgm:spPr/>
      <dgm:t>
        <a:bodyPr/>
        <a:lstStyle/>
        <a:p>
          <a:endParaRPr lang="en-US"/>
        </a:p>
      </dgm:t>
    </dgm:pt>
    <dgm:pt modelId="{D9CF9A3D-2F2A-4495-8352-AD2BC063D912}" type="sibTrans" cxnId="{5FFF05DD-BBFC-4844-9D1C-CBD369C8A30F}">
      <dgm:prSet/>
      <dgm:spPr/>
      <dgm:t>
        <a:bodyPr/>
        <a:lstStyle/>
        <a:p>
          <a:endParaRPr lang="en-US"/>
        </a:p>
      </dgm:t>
    </dgm:pt>
    <dgm:pt modelId="{08AD6EC0-E4F7-4C1A-BA7E-50E3FE0B7459}">
      <dgm:prSet phldrT="[Text]"/>
      <dgm:spPr/>
      <dgm:t>
        <a:bodyPr/>
        <a:lstStyle/>
        <a:p>
          <a:r>
            <a:rPr lang="en-US" dirty="0"/>
            <a:t>India will be more populous than China</a:t>
          </a:r>
        </a:p>
      </dgm:t>
    </dgm:pt>
    <dgm:pt modelId="{BAFAA00E-099C-45F6-B95B-09616424882D}" type="parTrans" cxnId="{B903B935-B750-45C1-AB02-0A6CF21DB336}">
      <dgm:prSet/>
      <dgm:spPr/>
      <dgm:t>
        <a:bodyPr/>
        <a:lstStyle/>
        <a:p>
          <a:endParaRPr lang="en-US"/>
        </a:p>
      </dgm:t>
    </dgm:pt>
    <dgm:pt modelId="{A805560F-5742-4838-A879-A30521831D2D}" type="sibTrans" cxnId="{B903B935-B750-45C1-AB02-0A6CF21DB336}">
      <dgm:prSet/>
      <dgm:spPr/>
      <dgm:t>
        <a:bodyPr/>
        <a:lstStyle/>
        <a:p>
          <a:endParaRPr lang="en-US"/>
        </a:p>
      </dgm:t>
    </dgm:pt>
    <dgm:pt modelId="{95D47360-6F39-4BAE-BCC7-B34BA44FA34C}">
      <dgm:prSet phldrT="[Text]"/>
      <dgm:spPr/>
      <dgm:t>
        <a:bodyPr/>
        <a:lstStyle/>
        <a:p>
          <a:r>
            <a:rPr lang="en-US" dirty="0"/>
            <a:t>2100</a:t>
          </a:r>
        </a:p>
      </dgm:t>
    </dgm:pt>
    <dgm:pt modelId="{0C6BFC65-B488-4DC9-A8DD-F77929B15368}" type="parTrans" cxnId="{EBCD173E-2C26-4DA6-A4DB-ADCFE4FB54D3}">
      <dgm:prSet/>
      <dgm:spPr/>
      <dgm:t>
        <a:bodyPr/>
        <a:lstStyle/>
        <a:p>
          <a:endParaRPr lang="en-US"/>
        </a:p>
      </dgm:t>
    </dgm:pt>
    <dgm:pt modelId="{A0BAF4E6-687B-47D4-8948-69B372590273}" type="sibTrans" cxnId="{EBCD173E-2C26-4DA6-A4DB-ADCFE4FB54D3}">
      <dgm:prSet/>
      <dgm:spPr/>
      <dgm:t>
        <a:bodyPr/>
        <a:lstStyle/>
        <a:p>
          <a:endParaRPr lang="en-US"/>
        </a:p>
      </dgm:t>
    </dgm:pt>
    <dgm:pt modelId="{94D62994-1532-442F-B256-ADBBBFB0E279}">
      <dgm:prSet phldrT="[Text]"/>
      <dgm:spPr/>
      <dgm:t>
        <a:bodyPr/>
        <a:lstStyle/>
        <a:p>
          <a:r>
            <a:rPr lang="en-US" dirty="0"/>
            <a:t>India to have ~90 cr. + working population</a:t>
          </a:r>
        </a:p>
      </dgm:t>
    </dgm:pt>
    <dgm:pt modelId="{DD9044B5-7D2C-4E22-A8B2-529669C3C2B8}" type="parTrans" cxnId="{F18ECDD7-7A94-42FE-AF31-DB647F3DB402}">
      <dgm:prSet/>
      <dgm:spPr/>
      <dgm:t>
        <a:bodyPr/>
        <a:lstStyle/>
        <a:p>
          <a:endParaRPr lang="en-US"/>
        </a:p>
      </dgm:t>
    </dgm:pt>
    <dgm:pt modelId="{09B410B2-4DCB-4435-92BE-12AF2FE3C27E}" type="sibTrans" cxnId="{F18ECDD7-7A94-42FE-AF31-DB647F3DB402}">
      <dgm:prSet/>
      <dgm:spPr/>
      <dgm:t>
        <a:bodyPr/>
        <a:lstStyle/>
        <a:p>
          <a:endParaRPr lang="en-US"/>
        </a:p>
      </dgm:t>
    </dgm:pt>
    <dgm:pt modelId="{C571A9A4-351C-4A11-A69F-0039C077477D}">
      <dgm:prSet phldrT="[Text]"/>
      <dgm:spPr/>
      <dgm:t>
        <a:bodyPr/>
        <a:lstStyle/>
        <a:p>
          <a:r>
            <a:rPr lang="en-US" dirty="0"/>
            <a:t>Next 20 years</a:t>
          </a:r>
        </a:p>
      </dgm:t>
    </dgm:pt>
    <dgm:pt modelId="{9C1E5961-011A-42B1-80AC-6B5C766DAAA8}" type="parTrans" cxnId="{088E6F0D-C9CB-423E-9F1C-9423A4FFAF2D}">
      <dgm:prSet/>
      <dgm:spPr/>
      <dgm:t>
        <a:bodyPr/>
        <a:lstStyle/>
        <a:p>
          <a:endParaRPr lang="en-US"/>
        </a:p>
      </dgm:t>
    </dgm:pt>
    <dgm:pt modelId="{7948AD5C-E536-47FC-B96D-6D2A6EDC1A1D}" type="sibTrans" cxnId="{088E6F0D-C9CB-423E-9F1C-9423A4FFAF2D}">
      <dgm:prSet/>
      <dgm:spPr/>
      <dgm:t>
        <a:bodyPr/>
        <a:lstStyle/>
        <a:p>
          <a:endParaRPr lang="en-US"/>
        </a:p>
      </dgm:t>
    </dgm:pt>
    <dgm:pt modelId="{EAE3E93B-6AF8-4271-82D7-AE74F40D3D77}">
      <dgm:prSet phldrT="[Text]"/>
      <dgm:spPr/>
      <dgm:t>
        <a:bodyPr/>
        <a:lstStyle/>
        <a:p>
          <a:r>
            <a:rPr lang="en-US" dirty="0"/>
            <a:t>1 cr. New youth workforce per year</a:t>
          </a:r>
        </a:p>
      </dgm:t>
    </dgm:pt>
    <dgm:pt modelId="{BFF52AEC-4A0A-4BC9-8070-05EDF55399C1}" type="parTrans" cxnId="{3D5B1743-D585-4EB1-B5A7-60D9AFA3D368}">
      <dgm:prSet/>
      <dgm:spPr/>
      <dgm:t>
        <a:bodyPr/>
        <a:lstStyle/>
        <a:p>
          <a:endParaRPr lang="en-US"/>
        </a:p>
      </dgm:t>
    </dgm:pt>
    <dgm:pt modelId="{59778BE7-548F-444B-82A4-01568F218FF5}" type="sibTrans" cxnId="{3D5B1743-D585-4EB1-B5A7-60D9AFA3D368}">
      <dgm:prSet/>
      <dgm:spPr/>
      <dgm:t>
        <a:bodyPr/>
        <a:lstStyle/>
        <a:p>
          <a:endParaRPr lang="en-US"/>
        </a:p>
      </dgm:t>
    </dgm:pt>
    <dgm:pt modelId="{2715455E-702E-4138-84BF-373BF0EA239A}" type="pres">
      <dgm:prSet presAssocID="{8DE90630-48A4-46D9-9462-5B5C251C11BF}" presName="Name0" presStyleCnt="0">
        <dgm:presLayoutVars>
          <dgm:dir/>
          <dgm:resizeHandles val="exact"/>
        </dgm:presLayoutVars>
      </dgm:prSet>
      <dgm:spPr/>
    </dgm:pt>
    <dgm:pt modelId="{7C195FBD-7862-42EE-8792-F2D0B8C5493E}" type="pres">
      <dgm:prSet presAssocID="{C571A9A4-351C-4A11-A69F-0039C077477D}" presName="node" presStyleLbl="node1" presStyleIdx="0" presStyleCnt="3">
        <dgm:presLayoutVars>
          <dgm:bulletEnabled val="1"/>
        </dgm:presLayoutVars>
      </dgm:prSet>
      <dgm:spPr/>
    </dgm:pt>
    <dgm:pt modelId="{AC1CE42C-374C-4FDC-B17C-594C298C5917}" type="pres">
      <dgm:prSet presAssocID="{7948AD5C-E536-47FC-B96D-6D2A6EDC1A1D}" presName="sibTrans" presStyleLbl="sibTrans2D1" presStyleIdx="0" presStyleCnt="2"/>
      <dgm:spPr/>
    </dgm:pt>
    <dgm:pt modelId="{B8CC0EEA-0A56-4DF7-A7E9-88EE6C678096}" type="pres">
      <dgm:prSet presAssocID="{7948AD5C-E536-47FC-B96D-6D2A6EDC1A1D}" presName="connectorText" presStyleLbl="sibTrans2D1" presStyleIdx="0" presStyleCnt="2"/>
      <dgm:spPr/>
    </dgm:pt>
    <dgm:pt modelId="{8BD0362E-52EC-4D29-9897-27C9FDC6C676}" type="pres">
      <dgm:prSet presAssocID="{64454316-6EB4-4AE3-82E7-F6027DB4AF9D}" presName="node" presStyleLbl="node1" presStyleIdx="1" presStyleCnt="3">
        <dgm:presLayoutVars>
          <dgm:bulletEnabled val="1"/>
        </dgm:presLayoutVars>
      </dgm:prSet>
      <dgm:spPr/>
    </dgm:pt>
    <dgm:pt modelId="{6C9C8CF7-5542-45AC-AAB8-0835A6D02884}" type="pres">
      <dgm:prSet presAssocID="{D9CF9A3D-2F2A-4495-8352-AD2BC063D912}" presName="sibTrans" presStyleLbl="sibTrans2D1" presStyleIdx="1" presStyleCnt="2"/>
      <dgm:spPr/>
    </dgm:pt>
    <dgm:pt modelId="{B3C33304-2736-43FD-A83B-9E9ED8DFD380}" type="pres">
      <dgm:prSet presAssocID="{D9CF9A3D-2F2A-4495-8352-AD2BC063D912}" presName="connectorText" presStyleLbl="sibTrans2D1" presStyleIdx="1" presStyleCnt="2"/>
      <dgm:spPr/>
    </dgm:pt>
    <dgm:pt modelId="{B087277C-5FA3-4A98-BB39-B8E552E057E4}" type="pres">
      <dgm:prSet presAssocID="{95D47360-6F39-4BAE-BCC7-B34BA44FA34C}" presName="node" presStyleLbl="node1" presStyleIdx="2" presStyleCnt="3">
        <dgm:presLayoutVars>
          <dgm:bulletEnabled val="1"/>
        </dgm:presLayoutVars>
      </dgm:prSet>
      <dgm:spPr/>
    </dgm:pt>
  </dgm:ptLst>
  <dgm:cxnLst>
    <dgm:cxn modelId="{0AAD901A-39E0-4B6B-A82B-5372AB2237B0}" type="presOf" srcId="{08AD6EC0-E4F7-4C1A-BA7E-50E3FE0B7459}" destId="{8BD0362E-52EC-4D29-9897-27C9FDC6C676}" srcOrd="0" destOrd="1" presId="urn:microsoft.com/office/officeart/2005/8/layout/process1"/>
    <dgm:cxn modelId="{B903B935-B750-45C1-AB02-0A6CF21DB336}" srcId="{64454316-6EB4-4AE3-82E7-F6027DB4AF9D}" destId="{08AD6EC0-E4F7-4C1A-BA7E-50E3FE0B7459}" srcOrd="0" destOrd="0" parTransId="{BAFAA00E-099C-45F6-B95B-09616424882D}" sibTransId="{A805560F-5742-4838-A879-A30521831D2D}"/>
    <dgm:cxn modelId="{429E65CD-0961-4642-8D14-C52289D304BB}" type="presOf" srcId="{95D47360-6F39-4BAE-BCC7-B34BA44FA34C}" destId="{B087277C-5FA3-4A98-BB39-B8E552E057E4}" srcOrd="0" destOrd="0" presId="urn:microsoft.com/office/officeart/2005/8/layout/process1"/>
    <dgm:cxn modelId="{F380E365-5D74-4804-84FE-D9DF8971BECD}" type="presOf" srcId="{64454316-6EB4-4AE3-82E7-F6027DB4AF9D}" destId="{8BD0362E-52EC-4D29-9897-27C9FDC6C676}" srcOrd="0" destOrd="0" presId="urn:microsoft.com/office/officeart/2005/8/layout/process1"/>
    <dgm:cxn modelId="{81BCD2FB-F906-4B58-BCBB-6CEF8E4B709C}" type="presOf" srcId="{7948AD5C-E536-47FC-B96D-6D2A6EDC1A1D}" destId="{AC1CE42C-374C-4FDC-B17C-594C298C5917}" srcOrd="0" destOrd="0" presId="urn:microsoft.com/office/officeart/2005/8/layout/process1"/>
    <dgm:cxn modelId="{E7752567-984C-446E-884B-6B16C3110F74}" type="presOf" srcId="{94D62994-1532-442F-B256-ADBBBFB0E279}" destId="{B087277C-5FA3-4A98-BB39-B8E552E057E4}" srcOrd="0" destOrd="1" presId="urn:microsoft.com/office/officeart/2005/8/layout/process1"/>
    <dgm:cxn modelId="{3D5B1743-D585-4EB1-B5A7-60D9AFA3D368}" srcId="{C571A9A4-351C-4A11-A69F-0039C077477D}" destId="{EAE3E93B-6AF8-4271-82D7-AE74F40D3D77}" srcOrd="0" destOrd="0" parTransId="{BFF52AEC-4A0A-4BC9-8070-05EDF55399C1}" sibTransId="{59778BE7-548F-444B-82A4-01568F218FF5}"/>
    <dgm:cxn modelId="{27AC78EE-17F2-462D-B878-45309E5E638B}" type="presOf" srcId="{7948AD5C-E536-47FC-B96D-6D2A6EDC1A1D}" destId="{B8CC0EEA-0A56-4DF7-A7E9-88EE6C678096}" srcOrd="1" destOrd="0" presId="urn:microsoft.com/office/officeart/2005/8/layout/process1"/>
    <dgm:cxn modelId="{EBCD173E-2C26-4DA6-A4DB-ADCFE4FB54D3}" srcId="{8DE90630-48A4-46D9-9462-5B5C251C11BF}" destId="{95D47360-6F39-4BAE-BCC7-B34BA44FA34C}" srcOrd="2" destOrd="0" parTransId="{0C6BFC65-B488-4DC9-A8DD-F77929B15368}" sibTransId="{A0BAF4E6-687B-47D4-8948-69B372590273}"/>
    <dgm:cxn modelId="{55232F6B-4FD1-4E6A-AC28-76F181E97B2C}" type="presOf" srcId="{D9CF9A3D-2F2A-4495-8352-AD2BC063D912}" destId="{B3C33304-2736-43FD-A83B-9E9ED8DFD380}" srcOrd="1" destOrd="0" presId="urn:microsoft.com/office/officeart/2005/8/layout/process1"/>
    <dgm:cxn modelId="{587FBA57-F957-4DEC-AF0D-8ACA7E258354}" type="presOf" srcId="{EAE3E93B-6AF8-4271-82D7-AE74F40D3D77}" destId="{7C195FBD-7862-42EE-8792-F2D0B8C5493E}" srcOrd="0" destOrd="1" presId="urn:microsoft.com/office/officeart/2005/8/layout/process1"/>
    <dgm:cxn modelId="{E5FBA29B-DCB3-4A83-A930-547357ED762B}" type="presOf" srcId="{D9CF9A3D-2F2A-4495-8352-AD2BC063D912}" destId="{6C9C8CF7-5542-45AC-AAB8-0835A6D02884}" srcOrd="0" destOrd="0" presId="urn:microsoft.com/office/officeart/2005/8/layout/process1"/>
    <dgm:cxn modelId="{F18ECDD7-7A94-42FE-AF31-DB647F3DB402}" srcId="{95D47360-6F39-4BAE-BCC7-B34BA44FA34C}" destId="{94D62994-1532-442F-B256-ADBBBFB0E279}" srcOrd="0" destOrd="0" parTransId="{DD9044B5-7D2C-4E22-A8B2-529669C3C2B8}" sibTransId="{09B410B2-4DCB-4435-92BE-12AF2FE3C27E}"/>
    <dgm:cxn modelId="{088E6F0D-C9CB-423E-9F1C-9423A4FFAF2D}" srcId="{8DE90630-48A4-46D9-9462-5B5C251C11BF}" destId="{C571A9A4-351C-4A11-A69F-0039C077477D}" srcOrd="0" destOrd="0" parTransId="{9C1E5961-011A-42B1-80AC-6B5C766DAAA8}" sibTransId="{7948AD5C-E536-47FC-B96D-6D2A6EDC1A1D}"/>
    <dgm:cxn modelId="{C5D0F417-9AB8-44E3-BB58-26A4F366A5B1}" type="presOf" srcId="{8DE90630-48A4-46D9-9462-5B5C251C11BF}" destId="{2715455E-702E-4138-84BF-373BF0EA239A}" srcOrd="0" destOrd="0" presId="urn:microsoft.com/office/officeart/2005/8/layout/process1"/>
    <dgm:cxn modelId="{80DDBE58-DEB0-4E82-AC69-861ECD5E670D}" type="presOf" srcId="{C571A9A4-351C-4A11-A69F-0039C077477D}" destId="{7C195FBD-7862-42EE-8792-F2D0B8C5493E}" srcOrd="0" destOrd="0" presId="urn:microsoft.com/office/officeart/2005/8/layout/process1"/>
    <dgm:cxn modelId="{5FFF05DD-BBFC-4844-9D1C-CBD369C8A30F}" srcId="{8DE90630-48A4-46D9-9462-5B5C251C11BF}" destId="{64454316-6EB4-4AE3-82E7-F6027DB4AF9D}" srcOrd="1" destOrd="0" parTransId="{5E5262E5-B4B0-4855-B6C4-703174650C7C}" sibTransId="{D9CF9A3D-2F2A-4495-8352-AD2BC063D912}"/>
    <dgm:cxn modelId="{0996D7AC-BA1E-49EB-954E-C98D7571DD0D}" type="presParOf" srcId="{2715455E-702E-4138-84BF-373BF0EA239A}" destId="{7C195FBD-7862-42EE-8792-F2D0B8C5493E}" srcOrd="0" destOrd="0" presId="urn:microsoft.com/office/officeart/2005/8/layout/process1"/>
    <dgm:cxn modelId="{6749689A-D425-4634-BBC3-26CF5DBE3589}" type="presParOf" srcId="{2715455E-702E-4138-84BF-373BF0EA239A}" destId="{AC1CE42C-374C-4FDC-B17C-594C298C5917}" srcOrd="1" destOrd="0" presId="urn:microsoft.com/office/officeart/2005/8/layout/process1"/>
    <dgm:cxn modelId="{0BEBA9B7-D57E-41AB-A987-B752A00B6334}" type="presParOf" srcId="{AC1CE42C-374C-4FDC-B17C-594C298C5917}" destId="{B8CC0EEA-0A56-4DF7-A7E9-88EE6C678096}" srcOrd="0" destOrd="0" presId="urn:microsoft.com/office/officeart/2005/8/layout/process1"/>
    <dgm:cxn modelId="{C74A147F-3536-4EC1-B773-ECD7FB86F909}" type="presParOf" srcId="{2715455E-702E-4138-84BF-373BF0EA239A}" destId="{8BD0362E-52EC-4D29-9897-27C9FDC6C676}" srcOrd="2" destOrd="0" presId="urn:microsoft.com/office/officeart/2005/8/layout/process1"/>
    <dgm:cxn modelId="{76D09A67-BFF1-44EB-ABC1-5E7469D05B3B}" type="presParOf" srcId="{2715455E-702E-4138-84BF-373BF0EA239A}" destId="{6C9C8CF7-5542-45AC-AAB8-0835A6D02884}" srcOrd="3" destOrd="0" presId="urn:microsoft.com/office/officeart/2005/8/layout/process1"/>
    <dgm:cxn modelId="{29D7DB7A-31AB-4B09-B868-FC7BA04097BC}" type="presParOf" srcId="{6C9C8CF7-5542-45AC-AAB8-0835A6D02884}" destId="{B3C33304-2736-43FD-A83B-9E9ED8DFD380}" srcOrd="0" destOrd="0" presId="urn:microsoft.com/office/officeart/2005/8/layout/process1"/>
    <dgm:cxn modelId="{B40E082C-B078-4E76-B52E-58705F6B0F68}" type="presParOf" srcId="{2715455E-702E-4138-84BF-373BF0EA239A}" destId="{B087277C-5FA3-4A98-BB39-B8E552E057E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2F7E215-6FB0-4C1A-A175-74AB926511DF}"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FED6014-CCB3-4AB8-8816-924EEB62B020}">
      <dgm:prSet phldrT="[Text]"/>
      <dgm:spPr/>
      <dgm:t>
        <a:bodyPr/>
        <a:lstStyle/>
        <a:p>
          <a:r>
            <a:rPr lang="en-US" dirty="0"/>
            <a:t>Women/</a:t>
          </a:r>
          <a:r>
            <a:rPr lang="en-US" dirty="0" err="1"/>
            <a:t>S.citizen</a:t>
          </a:r>
          <a:endParaRPr lang="en-US" dirty="0"/>
        </a:p>
      </dgm:t>
    </dgm:pt>
    <dgm:pt modelId="{0B146457-E263-4D6A-8DF4-BDA9C0BA62A4}" type="parTrans" cxnId="{DBE125BE-F8C8-4C78-B6F5-9D53F5BB5FB4}">
      <dgm:prSet/>
      <dgm:spPr/>
      <dgm:t>
        <a:bodyPr/>
        <a:lstStyle/>
        <a:p>
          <a:endParaRPr lang="en-US"/>
        </a:p>
      </dgm:t>
    </dgm:pt>
    <dgm:pt modelId="{230D8C35-FF07-42A4-8397-CFBE739AA837}" type="sibTrans" cxnId="{DBE125BE-F8C8-4C78-B6F5-9D53F5BB5FB4}">
      <dgm:prSet/>
      <dgm:spPr/>
      <dgm:t>
        <a:bodyPr/>
        <a:lstStyle/>
        <a:p>
          <a:endParaRPr lang="en-US"/>
        </a:p>
      </dgm:t>
    </dgm:pt>
    <dgm:pt modelId="{A16DC687-07DA-4909-A109-40B04480775D}">
      <dgm:prSet/>
      <dgm:spPr/>
      <dgm:t>
        <a:bodyPr/>
        <a:lstStyle/>
        <a:p>
          <a:r>
            <a:rPr lang="en-US"/>
            <a:t>Janani sewa: children’s menu items on trains, baby foods, hot milk and hot water</a:t>
          </a:r>
        </a:p>
      </dgm:t>
    </dgm:pt>
    <dgm:pt modelId="{8A62E5A1-DB3B-4710-A1BA-34019326C2CC}" type="parTrans" cxnId="{22450A34-05AD-4CDF-97D2-25FADB471AD6}">
      <dgm:prSet/>
      <dgm:spPr/>
      <dgm:t>
        <a:bodyPr/>
        <a:lstStyle/>
        <a:p>
          <a:endParaRPr lang="en-US"/>
        </a:p>
      </dgm:t>
    </dgm:pt>
    <dgm:pt modelId="{DAE1C687-F8EC-4034-88BE-E92199422FB7}" type="sibTrans" cxnId="{22450A34-05AD-4CDF-97D2-25FADB471AD6}">
      <dgm:prSet/>
      <dgm:spPr/>
      <dgm:t>
        <a:bodyPr/>
        <a:lstStyle/>
        <a:p>
          <a:endParaRPr lang="en-US"/>
        </a:p>
      </dgm:t>
    </dgm:pt>
    <dgm:pt modelId="{F286F8F2-F2C6-4CF5-867A-8C6F14290CB8}">
      <dgm:prSet/>
      <dgm:spPr/>
      <dgm:t>
        <a:bodyPr/>
        <a:lstStyle/>
        <a:p>
          <a:r>
            <a:rPr lang="en-US" dirty="0"/>
            <a:t>Increased quota in seats.; Concessional rates for </a:t>
          </a:r>
          <a:r>
            <a:rPr lang="en-US" dirty="0" err="1"/>
            <a:t>S.citizen</a:t>
          </a:r>
          <a:r>
            <a:rPr lang="en-US" dirty="0"/>
            <a:t>; middle bays reserved in coaches for women. </a:t>
          </a:r>
        </a:p>
      </dgm:t>
    </dgm:pt>
    <dgm:pt modelId="{0B13F912-634D-4448-9808-B2465A53D596}" type="parTrans" cxnId="{BC8C5859-4B87-4DB5-8E3A-7F91B2CA0D2C}">
      <dgm:prSet/>
      <dgm:spPr/>
      <dgm:t>
        <a:bodyPr/>
        <a:lstStyle/>
        <a:p>
          <a:endParaRPr lang="en-US"/>
        </a:p>
      </dgm:t>
    </dgm:pt>
    <dgm:pt modelId="{E3DCE81F-13EA-4086-9D91-E1908A31500E}" type="sibTrans" cxnId="{BC8C5859-4B87-4DB5-8E3A-7F91B2CA0D2C}">
      <dgm:prSet/>
      <dgm:spPr/>
      <dgm:t>
        <a:bodyPr/>
        <a:lstStyle/>
        <a:p>
          <a:endParaRPr lang="en-US"/>
        </a:p>
      </dgm:t>
    </dgm:pt>
    <dgm:pt modelId="{087FC697-1B07-44A2-97A7-76DE40C72312}">
      <dgm:prSet/>
      <dgm:spPr/>
      <dgm:t>
        <a:bodyPr/>
        <a:lstStyle/>
        <a:p>
          <a:r>
            <a:rPr lang="en-US" dirty="0" err="1"/>
            <a:t>Divyang</a:t>
          </a:r>
          <a:r>
            <a:rPr lang="en-US" dirty="0"/>
            <a:t>/PH</a:t>
          </a:r>
        </a:p>
      </dgm:t>
    </dgm:pt>
    <dgm:pt modelId="{5E0979B9-249A-4123-9321-B972F80E859F}" type="parTrans" cxnId="{AB1C90F4-CC2B-407C-BF3D-9A343AEB81DD}">
      <dgm:prSet/>
      <dgm:spPr/>
      <dgm:t>
        <a:bodyPr/>
        <a:lstStyle/>
        <a:p>
          <a:endParaRPr lang="en-US"/>
        </a:p>
      </dgm:t>
    </dgm:pt>
    <dgm:pt modelId="{9ED9786C-8B90-4552-BCBD-AB338ED3094A}" type="sibTrans" cxnId="{AB1C90F4-CC2B-407C-BF3D-9A343AEB81DD}">
      <dgm:prSet/>
      <dgm:spPr/>
      <dgm:t>
        <a:bodyPr/>
        <a:lstStyle/>
        <a:p>
          <a:endParaRPr lang="en-US"/>
        </a:p>
      </dgm:t>
    </dgm:pt>
    <dgm:pt modelId="{FE9218D3-7F65-48D1-9B40-0DF9C1A3438D}">
      <dgm:prSet/>
      <dgm:spPr/>
      <dgm:t>
        <a:bodyPr/>
        <a:lstStyle/>
        <a:p>
          <a:r>
            <a:rPr lang="en-US"/>
            <a:t>Rail Mitra Sewa: battery operated cars, porter services, etc. on a paid basis </a:t>
          </a:r>
        </a:p>
      </dgm:t>
    </dgm:pt>
    <dgm:pt modelId="{0B906D25-90F9-430D-A5C8-FEDB36177D51}" type="parTrans" cxnId="{29453A79-D7FF-41DD-8900-9B960554A1D0}">
      <dgm:prSet/>
      <dgm:spPr/>
      <dgm:t>
        <a:bodyPr/>
        <a:lstStyle/>
        <a:p>
          <a:endParaRPr lang="en-US"/>
        </a:p>
      </dgm:t>
    </dgm:pt>
    <dgm:pt modelId="{CD37E399-568E-45CD-A432-4BB94B012433}" type="sibTrans" cxnId="{29453A79-D7FF-41DD-8900-9B960554A1D0}">
      <dgm:prSet/>
      <dgm:spPr/>
      <dgm:t>
        <a:bodyPr/>
        <a:lstStyle/>
        <a:p>
          <a:endParaRPr lang="en-US"/>
        </a:p>
      </dgm:t>
    </dgm:pt>
    <dgm:pt modelId="{36DD5202-6E40-42ED-A384-4E81BE7A7BEB}">
      <dgm:prSet/>
      <dgm:spPr/>
      <dgm:t>
        <a:bodyPr/>
        <a:lstStyle/>
        <a:p>
          <a:r>
            <a:rPr lang="en-US" dirty="0"/>
            <a:t>PH-friendly toilets; Wheelchairs: pick and drop; Braille enabled coaches</a:t>
          </a:r>
        </a:p>
      </dgm:t>
    </dgm:pt>
    <dgm:pt modelId="{515177ED-7BD3-4F6F-9FCF-FD6D4D34774B}" type="parTrans" cxnId="{02C41E93-0181-4EBF-8930-B4B990E81ABD}">
      <dgm:prSet/>
      <dgm:spPr/>
      <dgm:t>
        <a:bodyPr/>
        <a:lstStyle/>
        <a:p>
          <a:endParaRPr lang="en-US"/>
        </a:p>
      </dgm:t>
    </dgm:pt>
    <dgm:pt modelId="{53D05F09-C2F5-4ED2-8102-7EBCF7F4C977}" type="sibTrans" cxnId="{02C41E93-0181-4EBF-8930-B4B990E81ABD}">
      <dgm:prSet/>
      <dgm:spPr/>
      <dgm:t>
        <a:bodyPr/>
        <a:lstStyle/>
        <a:p>
          <a:endParaRPr lang="en-US"/>
        </a:p>
      </dgm:t>
    </dgm:pt>
    <dgm:pt modelId="{90E25239-6244-4C7F-A2D9-D5FB6F305E8A}">
      <dgm:prSet/>
      <dgm:spPr/>
      <dgm:t>
        <a:bodyPr/>
        <a:lstStyle/>
        <a:p>
          <a:r>
            <a:rPr lang="en-US"/>
            <a:t>ICT/E-gov</a:t>
          </a:r>
        </a:p>
      </dgm:t>
    </dgm:pt>
    <dgm:pt modelId="{AD9C3787-F456-46E4-8D0B-6A4F2BA66CF2}" type="parTrans" cxnId="{B1396CFD-687A-4039-AB13-B604290ADFA5}">
      <dgm:prSet/>
      <dgm:spPr/>
      <dgm:t>
        <a:bodyPr/>
        <a:lstStyle/>
        <a:p>
          <a:endParaRPr lang="en-US"/>
        </a:p>
      </dgm:t>
    </dgm:pt>
    <dgm:pt modelId="{46AED6AF-3209-4254-B7AD-06C5003E267B}" type="sibTrans" cxnId="{B1396CFD-687A-4039-AB13-B604290ADFA5}">
      <dgm:prSet/>
      <dgm:spPr/>
      <dgm:t>
        <a:bodyPr/>
        <a:lstStyle/>
        <a:p>
          <a:endParaRPr lang="en-US"/>
        </a:p>
      </dgm:t>
    </dgm:pt>
    <dgm:pt modelId="{FD654331-63BE-4903-B47C-48BF528F7233}">
      <dgm:prSet/>
      <dgm:spPr/>
      <dgm:t>
        <a:bodyPr/>
        <a:lstStyle/>
        <a:p>
          <a:r>
            <a:rPr lang="en-US"/>
            <a:t>Only 2 Mobile Apps (1) ticket (2) complaint/suggestions</a:t>
          </a:r>
        </a:p>
      </dgm:t>
    </dgm:pt>
    <dgm:pt modelId="{AE211D83-A146-4536-BB40-C08327C4CD88}" type="parTrans" cxnId="{289F6293-5F54-4304-B5A6-82A71CCF813E}">
      <dgm:prSet/>
      <dgm:spPr/>
      <dgm:t>
        <a:bodyPr/>
        <a:lstStyle/>
        <a:p>
          <a:endParaRPr lang="en-US"/>
        </a:p>
      </dgm:t>
    </dgm:pt>
    <dgm:pt modelId="{79D4F5FB-D890-42BA-A7B0-221C1386F782}" type="sibTrans" cxnId="{289F6293-5F54-4304-B5A6-82A71CCF813E}">
      <dgm:prSet/>
      <dgm:spPr/>
      <dgm:t>
        <a:bodyPr/>
        <a:lstStyle/>
        <a:p>
          <a:endParaRPr lang="en-US"/>
        </a:p>
      </dgm:t>
    </dgm:pt>
    <dgm:pt modelId="{5510F08D-AFFE-432D-A94B-522C7B9C1D56}">
      <dgm:prSet/>
      <dgm:spPr/>
      <dgm:t>
        <a:bodyPr/>
        <a:lstStyle/>
        <a:p>
          <a:r>
            <a:rPr lang="en-US" dirty="0"/>
            <a:t>‘Clean my Coach’ through SMS; Automatic ;ticket vending; OPT for one time registration ; Smart cards, cashless purchase.</a:t>
          </a:r>
        </a:p>
      </dgm:t>
    </dgm:pt>
    <dgm:pt modelId="{1E6B90D9-DDF0-42B1-BAFF-2F13799F8A3E}" type="parTrans" cxnId="{FE2169C5-7C96-4508-BDC7-739FBF3B3466}">
      <dgm:prSet/>
      <dgm:spPr/>
      <dgm:t>
        <a:bodyPr/>
        <a:lstStyle/>
        <a:p>
          <a:endParaRPr lang="en-US"/>
        </a:p>
      </dgm:t>
    </dgm:pt>
    <dgm:pt modelId="{8F2CC63A-DD33-4D48-AF79-73CCE6320640}" type="sibTrans" cxnId="{FE2169C5-7C96-4508-BDC7-739FBF3B3466}">
      <dgm:prSet/>
      <dgm:spPr/>
      <dgm:t>
        <a:bodyPr/>
        <a:lstStyle/>
        <a:p>
          <a:endParaRPr lang="en-US"/>
        </a:p>
      </dgm:t>
    </dgm:pt>
    <dgm:pt modelId="{F4D5893E-E70F-4EF4-83A1-45C219B01AF1}">
      <dgm:prSet/>
      <dgm:spPr/>
      <dgm:t>
        <a:bodyPr/>
        <a:lstStyle/>
        <a:p>
          <a:r>
            <a:rPr lang="en-US" dirty="0"/>
            <a:t>Wi-Fi provided in 100 stations, to be provided in 400 more.</a:t>
          </a:r>
        </a:p>
      </dgm:t>
    </dgm:pt>
    <dgm:pt modelId="{4B8315B1-FE45-4359-A656-E4AF3F8850E4}" type="parTrans" cxnId="{B4AAD340-071A-4915-A994-10EC78E64710}">
      <dgm:prSet/>
      <dgm:spPr/>
      <dgm:t>
        <a:bodyPr/>
        <a:lstStyle/>
        <a:p>
          <a:endParaRPr lang="en-US"/>
        </a:p>
      </dgm:t>
    </dgm:pt>
    <dgm:pt modelId="{099D0014-3A66-4B66-A0E4-F5EB44ABE380}" type="sibTrans" cxnId="{B4AAD340-071A-4915-A994-10EC78E64710}">
      <dgm:prSet/>
      <dgm:spPr/>
      <dgm:t>
        <a:bodyPr/>
        <a:lstStyle/>
        <a:p>
          <a:endParaRPr lang="en-US"/>
        </a:p>
      </dgm:t>
    </dgm:pt>
    <dgm:pt modelId="{0B070C36-CEC1-4277-9A4D-D767F24190D4}">
      <dgm:prSet/>
      <dgm:spPr/>
      <dgm:t>
        <a:bodyPr/>
        <a:lstStyle/>
        <a:p>
          <a:r>
            <a:rPr lang="en-US" dirty="0"/>
            <a:t>Security through helplines &amp; CCTVs; Track Management System (TMS)</a:t>
          </a:r>
        </a:p>
      </dgm:t>
    </dgm:pt>
    <dgm:pt modelId="{BBB0E898-E825-4180-8DA2-F0145FB975A9}" type="parTrans" cxnId="{2624F73C-41FA-4267-83F0-C381ADFE5A33}">
      <dgm:prSet/>
      <dgm:spPr/>
      <dgm:t>
        <a:bodyPr/>
        <a:lstStyle/>
        <a:p>
          <a:endParaRPr lang="en-US"/>
        </a:p>
      </dgm:t>
    </dgm:pt>
    <dgm:pt modelId="{D571C017-58D1-4E82-9B10-1508F60F994D}" type="sibTrans" cxnId="{2624F73C-41FA-4267-83F0-C381ADFE5A33}">
      <dgm:prSet/>
      <dgm:spPr/>
      <dgm:t>
        <a:bodyPr/>
        <a:lstStyle/>
        <a:p>
          <a:endParaRPr lang="en-US"/>
        </a:p>
      </dgm:t>
    </dgm:pt>
    <dgm:pt modelId="{D982497C-B18C-4BDB-BBB1-525F67EC8D88}">
      <dgm:prSet/>
      <dgm:spPr/>
      <dgm:t>
        <a:bodyPr/>
        <a:lstStyle/>
        <a:p>
          <a:r>
            <a:rPr lang="en-US"/>
            <a:t>Health</a:t>
          </a:r>
        </a:p>
      </dgm:t>
    </dgm:pt>
    <dgm:pt modelId="{4B25CA8D-A3CF-43DA-BA6F-B4E1BE88E9C8}" type="parTrans" cxnId="{96FED9E2-89DC-4D41-B3E8-F6CD56297CF4}">
      <dgm:prSet/>
      <dgm:spPr/>
      <dgm:t>
        <a:bodyPr/>
        <a:lstStyle/>
        <a:p>
          <a:endParaRPr lang="en-US"/>
        </a:p>
      </dgm:t>
    </dgm:pt>
    <dgm:pt modelId="{30BA2D57-4CFB-4A93-A5F9-3B26179F4A4F}" type="sibTrans" cxnId="{96FED9E2-89DC-4D41-B3E8-F6CD56297CF4}">
      <dgm:prSet/>
      <dgm:spPr/>
      <dgm:t>
        <a:bodyPr/>
        <a:lstStyle/>
        <a:p>
          <a:endParaRPr lang="en-US"/>
        </a:p>
      </dgm:t>
    </dgm:pt>
    <dgm:pt modelId="{C13E0F9C-84F1-47BC-8DCE-ABED870A8F69}">
      <dgm:prSet/>
      <dgm:spPr/>
      <dgm:t>
        <a:bodyPr/>
        <a:lstStyle/>
        <a:p>
          <a:r>
            <a:rPr lang="en-US"/>
            <a:t>exchange between Railways hospitals and Government hospitals</a:t>
          </a:r>
        </a:p>
      </dgm:t>
    </dgm:pt>
    <dgm:pt modelId="{D7B36326-A1F1-4CE4-A78B-D7D31A3DB588}" type="parTrans" cxnId="{D20BD09D-3F95-4CF1-8F96-C8DB726045A7}">
      <dgm:prSet/>
      <dgm:spPr/>
      <dgm:t>
        <a:bodyPr/>
        <a:lstStyle/>
        <a:p>
          <a:endParaRPr lang="en-US"/>
        </a:p>
      </dgm:t>
    </dgm:pt>
    <dgm:pt modelId="{5C9632B6-4983-47A7-9427-4300E72CF872}" type="sibTrans" cxnId="{D20BD09D-3F95-4CF1-8F96-C8DB726045A7}">
      <dgm:prSet/>
      <dgm:spPr/>
      <dgm:t>
        <a:bodyPr/>
        <a:lstStyle/>
        <a:p>
          <a:endParaRPr lang="en-US"/>
        </a:p>
      </dgm:t>
    </dgm:pt>
    <dgm:pt modelId="{B4A6442B-601F-4FC6-A6D9-1CC30E58A81C}">
      <dgm:prSet/>
      <dgm:spPr/>
      <dgm:t>
        <a:bodyPr/>
        <a:lstStyle/>
        <a:p>
          <a:r>
            <a:rPr lang="en-US"/>
            <a:t>introduce ‘AYUSH’ systems in 5 Railway hospitals;</a:t>
          </a:r>
        </a:p>
      </dgm:t>
    </dgm:pt>
    <dgm:pt modelId="{DD07677D-CB3A-4732-ACDC-8CD5B22A19E0}" type="parTrans" cxnId="{3EF1957F-721E-459E-A92A-896514F7C1B7}">
      <dgm:prSet/>
      <dgm:spPr/>
      <dgm:t>
        <a:bodyPr/>
        <a:lstStyle/>
        <a:p>
          <a:endParaRPr lang="en-US"/>
        </a:p>
      </dgm:t>
    </dgm:pt>
    <dgm:pt modelId="{8622E995-755E-4E7F-81D6-7B0906179CA6}" type="sibTrans" cxnId="{3EF1957F-721E-459E-A92A-896514F7C1B7}">
      <dgm:prSet/>
      <dgm:spPr/>
      <dgm:t>
        <a:bodyPr/>
        <a:lstStyle/>
        <a:p>
          <a:endParaRPr lang="en-US"/>
        </a:p>
      </dgm:t>
    </dgm:pt>
    <dgm:pt modelId="{22270F54-E7B2-4C25-9E57-BB32266FC1FA}">
      <dgm:prSet/>
      <dgm:spPr/>
      <dgm:t>
        <a:bodyPr/>
        <a:lstStyle/>
        <a:p>
          <a:r>
            <a:rPr lang="en-US"/>
            <a:t>Skill Development </a:t>
          </a:r>
        </a:p>
      </dgm:t>
    </dgm:pt>
    <dgm:pt modelId="{D5F58A24-409D-4195-9386-13BA506F4DC3}" type="parTrans" cxnId="{D65A6FDB-BE31-40D6-BB9B-BC9B5D6C8744}">
      <dgm:prSet/>
      <dgm:spPr/>
      <dgm:t>
        <a:bodyPr/>
        <a:lstStyle/>
        <a:p>
          <a:endParaRPr lang="en-US"/>
        </a:p>
      </dgm:t>
    </dgm:pt>
    <dgm:pt modelId="{5A223A7B-05F1-421A-B61D-537F9A7DA1F7}" type="sibTrans" cxnId="{D65A6FDB-BE31-40D6-BB9B-BC9B5D6C8744}">
      <dgm:prSet/>
      <dgm:spPr/>
      <dgm:t>
        <a:bodyPr/>
        <a:lstStyle/>
        <a:p>
          <a:endParaRPr lang="en-US"/>
        </a:p>
      </dgm:t>
    </dgm:pt>
    <dgm:pt modelId="{03C4127F-C6AD-4BB6-818A-6E2CE42C0F5C}">
      <dgm:prSet/>
      <dgm:spPr/>
      <dgm:t>
        <a:bodyPr/>
        <a:lstStyle/>
        <a:p>
          <a:r>
            <a:rPr lang="en-US" dirty="0"/>
            <a:t>Internship to 100 Engineers/MBA; Rail university @Vadodara</a:t>
          </a:r>
        </a:p>
      </dgm:t>
    </dgm:pt>
    <dgm:pt modelId="{456B2F32-FDEA-472B-9834-C8AD2F162F5E}" type="parTrans" cxnId="{EFF68A53-1A7A-4C39-BFDE-F4566FF80643}">
      <dgm:prSet/>
      <dgm:spPr/>
      <dgm:t>
        <a:bodyPr/>
        <a:lstStyle/>
        <a:p>
          <a:endParaRPr lang="en-US"/>
        </a:p>
      </dgm:t>
    </dgm:pt>
    <dgm:pt modelId="{CA7982C4-032E-4733-AA38-1B18C7258085}" type="sibTrans" cxnId="{EFF68A53-1A7A-4C39-BFDE-F4566FF80643}">
      <dgm:prSet/>
      <dgm:spPr/>
      <dgm:t>
        <a:bodyPr/>
        <a:lstStyle/>
        <a:p>
          <a:endParaRPr lang="en-US"/>
        </a:p>
      </dgm:t>
    </dgm:pt>
    <dgm:pt modelId="{618B7CC3-1D7E-43B1-B852-C3DA3E870566}" type="pres">
      <dgm:prSet presAssocID="{A2F7E215-6FB0-4C1A-A175-74AB926511DF}" presName="Name0" presStyleCnt="0">
        <dgm:presLayoutVars>
          <dgm:dir/>
          <dgm:animLvl val="lvl"/>
          <dgm:resizeHandles val="exact"/>
        </dgm:presLayoutVars>
      </dgm:prSet>
      <dgm:spPr/>
    </dgm:pt>
    <dgm:pt modelId="{44A9F1BF-B040-49A8-9B23-BE220DA27E07}" type="pres">
      <dgm:prSet presAssocID="{4FED6014-CCB3-4AB8-8816-924EEB62B020}" presName="linNode" presStyleCnt="0"/>
      <dgm:spPr/>
    </dgm:pt>
    <dgm:pt modelId="{ED048E5E-F26E-41BE-A07D-A683A386A530}" type="pres">
      <dgm:prSet presAssocID="{4FED6014-CCB3-4AB8-8816-924EEB62B020}" presName="parTx" presStyleLbl="revTx" presStyleIdx="0" presStyleCnt="5">
        <dgm:presLayoutVars>
          <dgm:chMax val="1"/>
          <dgm:bulletEnabled val="1"/>
        </dgm:presLayoutVars>
      </dgm:prSet>
      <dgm:spPr/>
    </dgm:pt>
    <dgm:pt modelId="{3093F1E3-AE9C-48AF-8B94-D7DD7225316F}" type="pres">
      <dgm:prSet presAssocID="{4FED6014-CCB3-4AB8-8816-924EEB62B020}" presName="bracket" presStyleLbl="parChTrans1D1" presStyleIdx="0" presStyleCnt="5"/>
      <dgm:spPr/>
    </dgm:pt>
    <dgm:pt modelId="{F33C3609-2AC9-4E0C-9E8D-F6E37DEA73C5}" type="pres">
      <dgm:prSet presAssocID="{4FED6014-CCB3-4AB8-8816-924EEB62B020}" presName="spH" presStyleCnt="0"/>
      <dgm:spPr/>
    </dgm:pt>
    <dgm:pt modelId="{713D0BCC-B55A-4AF3-BD86-26C422755F3E}" type="pres">
      <dgm:prSet presAssocID="{4FED6014-CCB3-4AB8-8816-924EEB62B020}" presName="desTx" presStyleLbl="node1" presStyleIdx="0" presStyleCnt="5">
        <dgm:presLayoutVars>
          <dgm:bulletEnabled val="1"/>
        </dgm:presLayoutVars>
      </dgm:prSet>
      <dgm:spPr/>
    </dgm:pt>
    <dgm:pt modelId="{EDFAD9AA-F5BC-4A7D-A3D4-DF3B61BA95E5}" type="pres">
      <dgm:prSet presAssocID="{230D8C35-FF07-42A4-8397-CFBE739AA837}" presName="spV" presStyleCnt="0"/>
      <dgm:spPr/>
    </dgm:pt>
    <dgm:pt modelId="{34841C01-6B7B-4923-BC9D-8C9CA652CFF1}" type="pres">
      <dgm:prSet presAssocID="{087FC697-1B07-44A2-97A7-76DE40C72312}" presName="linNode" presStyleCnt="0"/>
      <dgm:spPr/>
    </dgm:pt>
    <dgm:pt modelId="{370516BD-7BE0-495A-B14A-46732FB058C6}" type="pres">
      <dgm:prSet presAssocID="{087FC697-1B07-44A2-97A7-76DE40C72312}" presName="parTx" presStyleLbl="revTx" presStyleIdx="1" presStyleCnt="5">
        <dgm:presLayoutVars>
          <dgm:chMax val="1"/>
          <dgm:bulletEnabled val="1"/>
        </dgm:presLayoutVars>
      </dgm:prSet>
      <dgm:spPr/>
    </dgm:pt>
    <dgm:pt modelId="{355E6A57-48ED-412D-B581-0FF12E81DCAA}" type="pres">
      <dgm:prSet presAssocID="{087FC697-1B07-44A2-97A7-76DE40C72312}" presName="bracket" presStyleLbl="parChTrans1D1" presStyleIdx="1" presStyleCnt="5"/>
      <dgm:spPr/>
    </dgm:pt>
    <dgm:pt modelId="{75A16518-E948-4776-B274-E31DD3734E5F}" type="pres">
      <dgm:prSet presAssocID="{087FC697-1B07-44A2-97A7-76DE40C72312}" presName="spH" presStyleCnt="0"/>
      <dgm:spPr/>
    </dgm:pt>
    <dgm:pt modelId="{ABAFD0AC-9494-4E6A-8FCB-820D5D2B951E}" type="pres">
      <dgm:prSet presAssocID="{087FC697-1B07-44A2-97A7-76DE40C72312}" presName="desTx" presStyleLbl="node1" presStyleIdx="1" presStyleCnt="5">
        <dgm:presLayoutVars>
          <dgm:bulletEnabled val="1"/>
        </dgm:presLayoutVars>
      </dgm:prSet>
      <dgm:spPr/>
    </dgm:pt>
    <dgm:pt modelId="{7DCDCB28-9E47-483A-B216-2AADB1A04281}" type="pres">
      <dgm:prSet presAssocID="{9ED9786C-8B90-4552-BCBD-AB338ED3094A}" presName="spV" presStyleCnt="0"/>
      <dgm:spPr/>
    </dgm:pt>
    <dgm:pt modelId="{113EF936-A386-4A35-BCBF-8A53E42E4DB0}" type="pres">
      <dgm:prSet presAssocID="{90E25239-6244-4C7F-A2D9-D5FB6F305E8A}" presName="linNode" presStyleCnt="0"/>
      <dgm:spPr/>
    </dgm:pt>
    <dgm:pt modelId="{7418B310-3F79-417B-8A4A-62180FBB5606}" type="pres">
      <dgm:prSet presAssocID="{90E25239-6244-4C7F-A2D9-D5FB6F305E8A}" presName="parTx" presStyleLbl="revTx" presStyleIdx="2" presStyleCnt="5">
        <dgm:presLayoutVars>
          <dgm:chMax val="1"/>
          <dgm:bulletEnabled val="1"/>
        </dgm:presLayoutVars>
      </dgm:prSet>
      <dgm:spPr/>
    </dgm:pt>
    <dgm:pt modelId="{D892A13B-B328-418C-A46D-247B028D9B64}" type="pres">
      <dgm:prSet presAssocID="{90E25239-6244-4C7F-A2D9-D5FB6F305E8A}" presName="bracket" presStyleLbl="parChTrans1D1" presStyleIdx="2" presStyleCnt="5"/>
      <dgm:spPr/>
    </dgm:pt>
    <dgm:pt modelId="{08230F37-BAB3-4E6C-A4FE-D578CB6E9F04}" type="pres">
      <dgm:prSet presAssocID="{90E25239-6244-4C7F-A2D9-D5FB6F305E8A}" presName="spH" presStyleCnt="0"/>
      <dgm:spPr/>
    </dgm:pt>
    <dgm:pt modelId="{18E8280A-DC32-45BE-AA00-8C2156AB7EA7}" type="pres">
      <dgm:prSet presAssocID="{90E25239-6244-4C7F-A2D9-D5FB6F305E8A}" presName="desTx" presStyleLbl="node1" presStyleIdx="2" presStyleCnt="5">
        <dgm:presLayoutVars>
          <dgm:bulletEnabled val="1"/>
        </dgm:presLayoutVars>
      </dgm:prSet>
      <dgm:spPr/>
    </dgm:pt>
    <dgm:pt modelId="{9909A94A-87BD-439B-A25F-2FFEFC1BD889}" type="pres">
      <dgm:prSet presAssocID="{46AED6AF-3209-4254-B7AD-06C5003E267B}" presName="spV" presStyleCnt="0"/>
      <dgm:spPr/>
    </dgm:pt>
    <dgm:pt modelId="{1AC89E37-04E0-4846-B93A-FBB018BE705F}" type="pres">
      <dgm:prSet presAssocID="{D982497C-B18C-4BDB-BBB1-525F67EC8D88}" presName="linNode" presStyleCnt="0"/>
      <dgm:spPr/>
    </dgm:pt>
    <dgm:pt modelId="{1944B536-D57F-4D3C-8561-A0CFA0519887}" type="pres">
      <dgm:prSet presAssocID="{D982497C-B18C-4BDB-BBB1-525F67EC8D88}" presName="parTx" presStyleLbl="revTx" presStyleIdx="3" presStyleCnt="5">
        <dgm:presLayoutVars>
          <dgm:chMax val="1"/>
          <dgm:bulletEnabled val="1"/>
        </dgm:presLayoutVars>
      </dgm:prSet>
      <dgm:spPr/>
    </dgm:pt>
    <dgm:pt modelId="{3DCAB7EE-7836-460A-9F4E-943CBAFAABF9}" type="pres">
      <dgm:prSet presAssocID="{D982497C-B18C-4BDB-BBB1-525F67EC8D88}" presName="bracket" presStyleLbl="parChTrans1D1" presStyleIdx="3" presStyleCnt="5"/>
      <dgm:spPr/>
    </dgm:pt>
    <dgm:pt modelId="{33FD651F-E76B-4FC9-9305-2F01E5E637F9}" type="pres">
      <dgm:prSet presAssocID="{D982497C-B18C-4BDB-BBB1-525F67EC8D88}" presName="spH" presStyleCnt="0"/>
      <dgm:spPr/>
    </dgm:pt>
    <dgm:pt modelId="{CA0EF1D7-C569-40FC-BE64-5A46169FCB6F}" type="pres">
      <dgm:prSet presAssocID="{D982497C-B18C-4BDB-BBB1-525F67EC8D88}" presName="desTx" presStyleLbl="node1" presStyleIdx="3" presStyleCnt="5">
        <dgm:presLayoutVars>
          <dgm:bulletEnabled val="1"/>
        </dgm:presLayoutVars>
      </dgm:prSet>
      <dgm:spPr/>
    </dgm:pt>
    <dgm:pt modelId="{3D834424-062E-41E4-AFFF-CF68C4DEDD21}" type="pres">
      <dgm:prSet presAssocID="{30BA2D57-4CFB-4A93-A5F9-3B26179F4A4F}" presName="spV" presStyleCnt="0"/>
      <dgm:spPr/>
    </dgm:pt>
    <dgm:pt modelId="{EAEA7986-BA5E-4564-863B-518ECA0360A1}" type="pres">
      <dgm:prSet presAssocID="{22270F54-E7B2-4C25-9E57-BB32266FC1FA}" presName="linNode" presStyleCnt="0"/>
      <dgm:spPr/>
    </dgm:pt>
    <dgm:pt modelId="{5DA07D29-8485-4E56-BBAE-E3095AA5F453}" type="pres">
      <dgm:prSet presAssocID="{22270F54-E7B2-4C25-9E57-BB32266FC1FA}" presName="parTx" presStyleLbl="revTx" presStyleIdx="4" presStyleCnt="5">
        <dgm:presLayoutVars>
          <dgm:chMax val="1"/>
          <dgm:bulletEnabled val="1"/>
        </dgm:presLayoutVars>
      </dgm:prSet>
      <dgm:spPr/>
    </dgm:pt>
    <dgm:pt modelId="{3A697BD7-8970-4C32-B04E-4F5D381289FD}" type="pres">
      <dgm:prSet presAssocID="{22270F54-E7B2-4C25-9E57-BB32266FC1FA}" presName="bracket" presStyleLbl="parChTrans1D1" presStyleIdx="4" presStyleCnt="5"/>
      <dgm:spPr/>
    </dgm:pt>
    <dgm:pt modelId="{DA7EB97C-3C93-47E1-B497-0D686F4A261E}" type="pres">
      <dgm:prSet presAssocID="{22270F54-E7B2-4C25-9E57-BB32266FC1FA}" presName="spH" presStyleCnt="0"/>
      <dgm:spPr/>
    </dgm:pt>
    <dgm:pt modelId="{68A6D244-C82D-46A3-BF6A-4FF64AEB2335}" type="pres">
      <dgm:prSet presAssocID="{22270F54-E7B2-4C25-9E57-BB32266FC1FA}" presName="desTx" presStyleLbl="node1" presStyleIdx="4" presStyleCnt="5">
        <dgm:presLayoutVars>
          <dgm:bulletEnabled val="1"/>
        </dgm:presLayoutVars>
      </dgm:prSet>
      <dgm:spPr/>
    </dgm:pt>
  </dgm:ptLst>
  <dgm:cxnLst>
    <dgm:cxn modelId="{2624F73C-41FA-4267-83F0-C381ADFE5A33}" srcId="{90E25239-6244-4C7F-A2D9-D5FB6F305E8A}" destId="{0B070C36-CEC1-4277-9A4D-D767F24190D4}" srcOrd="3" destOrd="0" parTransId="{BBB0E898-E825-4180-8DA2-F0145FB975A9}" sibTransId="{D571C017-58D1-4E82-9B10-1508F60F994D}"/>
    <dgm:cxn modelId="{BC8C5859-4B87-4DB5-8E3A-7F91B2CA0D2C}" srcId="{4FED6014-CCB3-4AB8-8816-924EEB62B020}" destId="{F286F8F2-F2C6-4CF5-867A-8C6F14290CB8}" srcOrd="1" destOrd="0" parTransId="{0B13F912-634D-4448-9808-B2465A53D596}" sibTransId="{E3DCE81F-13EA-4086-9D91-E1908A31500E}"/>
    <dgm:cxn modelId="{61E05E20-2FC3-4CDA-B500-CFC4D5225818}" type="presOf" srcId="{03C4127F-C6AD-4BB6-818A-6E2CE42C0F5C}" destId="{68A6D244-C82D-46A3-BF6A-4FF64AEB2335}" srcOrd="0" destOrd="0" presId="urn:diagrams.loki3.com/BracketList"/>
    <dgm:cxn modelId="{A3869007-BF23-47EF-83C3-4390B103E078}" type="presOf" srcId="{FE9218D3-7F65-48D1-9B40-0DF9C1A3438D}" destId="{ABAFD0AC-9494-4E6A-8FCB-820D5D2B951E}" srcOrd="0" destOrd="0" presId="urn:diagrams.loki3.com/BracketList"/>
    <dgm:cxn modelId="{02C41E93-0181-4EBF-8930-B4B990E81ABD}" srcId="{087FC697-1B07-44A2-97A7-76DE40C72312}" destId="{36DD5202-6E40-42ED-A384-4E81BE7A7BEB}" srcOrd="1" destOrd="0" parTransId="{515177ED-7BD3-4F6F-9FCF-FD6D4D34774B}" sibTransId="{53D05F09-C2F5-4ED2-8102-7EBCF7F4C977}"/>
    <dgm:cxn modelId="{315A8158-92E5-4FC8-9110-36BB6DA41152}" type="presOf" srcId="{36DD5202-6E40-42ED-A384-4E81BE7A7BEB}" destId="{ABAFD0AC-9494-4E6A-8FCB-820D5D2B951E}" srcOrd="0" destOrd="1" presId="urn:diagrams.loki3.com/BracketList"/>
    <dgm:cxn modelId="{D20BD09D-3F95-4CF1-8F96-C8DB726045A7}" srcId="{D982497C-B18C-4BDB-BBB1-525F67EC8D88}" destId="{C13E0F9C-84F1-47BC-8DCE-ABED870A8F69}" srcOrd="0" destOrd="0" parTransId="{D7B36326-A1F1-4CE4-A78B-D7D31A3DB588}" sibTransId="{5C9632B6-4983-47A7-9427-4300E72CF872}"/>
    <dgm:cxn modelId="{EE2BE9CC-C1D3-4075-9949-3BD5482BFBD5}" type="presOf" srcId="{C13E0F9C-84F1-47BC-8DCE-ABED870A8F69}" destId="{CA0EF1D7-C569-40FC-BE64-5A46169FCB6F}" srcOrd="0" destOrd="0" presId="urn:diagrams.loki3.com/BracketList"/>
    <dgm:cxn modelId="{D7B1151D-EE1D-4350-B15C-4F4FDD0A0F02}" type="presOf" srcId="{5510F08D-AFFE-432D-A94B-522C7B9C1D56}" destId="{18E8280A-DC32-45BE-AA00-8C2156AB7EA7}" srcOrd="0" destOrd="1" presId="urn:diagrams.loki3.com/BracketList"/>
    <dgm:cxn modelId="{29453A79-D7FF-41DD-8900-9B960554A1D0}" srcId="{087FC697-1B07-44A2-97A7-76DE40C72312}" destId="{FE9218D3-7F65-48D1-9B40-0DF9C1A3438D}" srcOrd="0" destOrd="0" parTransId="{0B906D25-90F9-430D-A5C8-FEDB36177D51}" sibTransId="{CD37E399-568E-45CD-A432-4BB94B012433}"/>
    <dgm:cxn modelId="{99B3E473-0F54-4A81-985B-AE54613AAE4E}" type="presOf" srcId="{A2F7E215-6FB0-4C1A-A175-74AB926511DF}" destId="{618B7CC3-1D7E-43B1-B852-C3DA3E870566}" srcOrd="0" destOrd="0" presId="urn:diagrams.loki3.com/BracketList"/>
    <dgm:cxn modelId="{652BAFD1-A7E3-4447-85DF-20277811861D}" type="presOf" srcId="{F286F8F2-F2C6-4CF5-867A-8C6F14290CB8}" destId="{713D0BCC-B55A-4AF3-BD86-26C422755F3E}" srcOrd="0" destOrd="1" presId="urn:diagrams.loki3.com/BracketList"/>
    <dgm:cxn modelId="{FE2169C5-7C96-4508-BDC7-739FBF3B3466}" srcId="{90E25239-6244-4C7F-A2D9-D5FB6F305E8A}" destId="{5510F08D-AFFE-432D-A94B-522C7B9C1D56}" srcOrd="1" destOrd="0" parTransId="{1E6B90D9-DDF0-42B1-BAFF-2F13799F8A3E}" sibTransId="{8F2CC63A-DD33-4D48-AF79-73CCE6320640}"/>
    <dgm:cxn modelId="{B25C0E6A-D7D9-40C6-ADB8-4C7E55619EB0}" type="presOf" srcId="{B4A6442B-601F-4FC6-A6D9-1CC30E58A81C}" destId="{CA0EF1D7-C569-40FC-BE64-5A46169FCB6F}" srcOrd="0" destOrd="1" presId="urn:diagrams.loki3.com/BracketList"/>
    <dgm:cxn modelId="{C0401D57-4BDC-41F5-BEF0-8CC42C21AA1F}" type="presOf" srcId="{D982497C-B18C-4BDB-BBB1-525F67EC8D88}" destId="{1944B536-D57F-4D3C-8561-A0CFA0519887}" srcOrd="0" destOrd="0" presId="urn:diagrams.loki3.com/BracketList"/>
    <dgm:cxn modelId="{EFF68A53-1A7A-4C39-BFDE-F4566FF80643}" srcId="{22270F54-E7B2-4C25-9E57-BB32266FC1FA}" destId="{03C4127F-C6AD-4BB6-818A-6E2CE42C0F5C}" srcOrd="0" destOrd="0" parTransId="{456B2F32-FDEA-472B-9834-C8AD2F162F5E}" sibTransId="{CA7982C4-032E-4733-AA38-1B18C7258085}"/>
    <dgm:cxn modelId="{22450A34-05AD-4CDF-97D2-25FADB471AD6}" srcId="{4FED6014-CCB3-4AB8-8816-924EEB62B020}" destId="{A16DC687-07DA-4909-A109-40B04480775D}" srcOrd="0" destOrd="0" parTransId="{8A62E5A1-DB3B-4710-A1BA-34019326C2CC}" sibTransId="{DAE1C687-F8EC-4034-88BE-E92199422FB7}"/>
    <dgm:cxn modelId="{5F70899A-D63E-4B3E-B069-B3469FF02594}" type="presOf" srcId="{F4D5893E-E70F-4EF4-83A1-45C219B01AF1}" destId="{18E8280A-DC32-45BE-AA00-8C2156AB7EA7}" srcOrd="0" destOrd="2" presId="urn:diagrams.loki3.com/BracketList"/>
    <dgm:cxn modelId="{DBE125BE-F8C8-4C78-B6F5-9D53F5BB5FB4}" srcId="{A2F7E215-6FB0-4C1A-A175-74AB926511DF}" destId="{4FED6014-CCB3-4AB8-8816-924EEB62B020}" srcOrd="0" destOrd="0" parTransId="{0B146457-E263-4D6A-8DF4-BDA9C0BA62A4}" sibTransId="{230D8C35-FF07-42A4-8397-CFBE739AA837}"/>
    <dgm:cxn modelId="{51FDF820-3A96-4D69-BA3A-F7B891FDC46A}" type="presOf" srcId="{FD654331-63BE-4903-B47C-48BF528F7233}" destId="{18E8280A-DC32-45BE-AA00-8C2156AB7EA7}" srcOrd="0" destOrd="0" presId="urn:diagrams.loki3.com/BracketList"/>
    <dgm:cxn modelId="{2D9EF4A3-F1CE-4925-A373-CC3E4F70CD8E}" type="presOf" srcId="{22270F54-E7B2-4C25-9E57-BB32266FC1FA}" destId="{5DA07D29-8485-4E56-BBAE-E3095AA5F453}" srcOrd="0" destOrd="0" presId="urn:diagrams.loki3.com/BracketList"/>
    <dgm:cxn modelId="{E42D8CFE-973C-432A-8F0F-4D8168F69CB4}" type="presOf" srcId="{087FC697-1B07-44A2-97A7-76DE40C72312}" destId="{370516BD-7BE0-495A-B14A-46732FB058C6}" srcOrd="0" destOrd="0" presId="urn:diagrams.loki3.com/BracketList"/>
    <dgm:cxn modelId="{E1418020-6966-408B-8FB6-0146549E7A6E}" type="presOf" srcId="{4FED6014-CCB3-4AB8-8816-924EEB62B020}" destId="{ED048E5E-F26E-41BE-A07D-A683A386A530}" srcOrd="0" destOrd="0" presId="urn:diagrams.loki3.com/BracketList"/>
    <dgm:cxn modelId="{AB1C90F4-CC2B-407C-BF3D-9A343AEB81DD}" srcId="{A2F7E215-6FB0-4C1A-A175-74AB926511DF}" destId="{087FC697-1B07-44A2-97A7-76DE40C72312}" srcOrd="1" destOrd="0" parTransId="{5E0979B9-249A-4123-9321-B972F80E859F}" sibTransId="{9ED9786C-8B90-4552-BCBD-AB338ED3094A}"/>
    <dgm:cxn modelId="{D95BE39A-D633-46E8-8FD5-926565BA88CF}" type="presOf" srcId="{90E25239-6244-4C7F-A2D9-D5FB6F305E8A}" destId="{7418B310-3F79-417B-8A4A-62180FBB5606}" srcOrd="0" destOrd="0" presId="urn:diagrams.loki3.com/BracketList"/>
    <dgm:cxn modelId="{289F6293-5F54-4304-B5A6-82A71CCF813E}" srcId="{90E25239-6244-4C7F-A2D9-D5FB6F305E8A}" destId="{FD654331-63BE-4903-B47C-48BF528F7233}" srcOrd="0" destOrd="0" parTransId="{AE211D83-A146-4536-BB40-C08327C4CD88}" sibTransId="{79D4F5FB-D890-42BA-A7B0-221C1386F782}"/>
    <dgm:cxn modelId="{6F8FE1CB-C61F-41C2-82F9-5D224C1DB738}" type="presOf" srcId="{0B070C36-CEC1-4277-9A4D-D767F24190D4}" destId="{18E8280A-DC32-45BE-AA00-8C2156AB7EA7}" srcOrd="0" destOrd="3" presId="urn:diagrams.loki3.com/BracketList"/>
    <dgm:cxn modelId="{3EF1957F-721E-459E-A92A-896514F7C1B7}" srcId="{D982497C-B18C-4BDB-BBB1-525F67EC8D88}" destId="{B4A6442B-601F-4FC6-A6D9-1CC30E58A81C}" srcOrd="1" destOrd="0" parTransId="{DD07677D-CB3A-4732-ACDC-8CD5B22A19E0}" sibTransId="{8622E995-755E-4E7F-81D6-7B0906179CA6}"/>
    <dgm:cxn modelId="{96FED9E2-89DC-4D41-B3E8-F6CD56297CF4}" srcId="{A2F7E215-6FB0-4C1A-A175-74AB926511DF}" destId="{D982497C-B18C-4BDB-BBB1-525F67EC8D88}" srcOrd="3" destOrd="0" parTransId="{4B25CA8D-A3CF-43DA-BA6F-B4E1BE88E9C8}" sibTransId="{30BA2D57-4CFB-4A93-A5F9-3B26179F4A4F}"/>
    <dgm:cxn modelId="{B4AAD340-071A-4915-A994-10EC78E64710}" srcId="{90E25239-6244-4C7F-A2D9-D5FB6F305E8A}" destId="{F4D5893E-E70F-4EF4-83A1-45C219B01AF1}" srcOrd="2" destOrd="0" parTransId="{4B8315B1-FE45-4359-A656-E4AF3F8850E4}" sibTransId="{099D0014-3A66-4B66-A0E4-F5EB44ABE380}"/>
    <dgm:cxn modelId="{D65A6FDB-BE31-40D6-BB9B-BC9B5D6C8744}" srcId="{A2F7E215-6FB0-4C1A-A175-74AB926511DF}" destId="{22270F54-E7B2-4C25-9E57-BB32266FC1FA}" srcOrd="4" destOrd="0" parTransId="{D5F58A24-409D-4195-9386-13BA506F4DC3}" sibTransId="{5A223A7B-05F1-421A-B61D-537F9A7DA1F7}"/>
    <dgm:cxn modelId="{B1396CFD-687A-4039-AB13-B604290ADFA5}" srcId="{A2F7E215-6FB0-4C1A-A175-74AB926511DF}" destId="{90E25239-6244-4C7F-A2D9-D5FB6F305E8A}" srcOrd="2" destOrd="0" parTransId="{AD9C3787-F456-46E4-8D0B-6A4F2BA66CF2}" sibTransId="{46AED6AF-3209-4254-B7AD-06C5003E267B}"/>
    <dgm:cxn modelId="{B45C7B6F-1467-47B8-B252-81EBD53794E5}" type="presOf" srcId="{A16DC687-07DA-4909-A109-40B04480775D}" destId="{713D0BCC-B55A-4AF3-BD86-26C422755F3E}" srcOrd="0" destOrd="0" presId="urn:diagrams.loki3.com/BracketList"/>
    <dgm:cxn modelId="{3D295293-AC26-40E0-A24C-E5BFDBDC449F}" type="presParOf" srcId="{618B7CC3-1D7E-43B1-B852-C3DA3E870566}" destId="{44A9F1BF-B040-49A8-9B23-BE220DA27E07}" srcOrd="0" destOrd="0" presId="urn:diagrams.loki3.com/BracketList"/>
    <dgm:cxn modelId="{7EB5FCE4-8F32-4841-BE66-B06F1D09B285}" type="presParOf" srcId="{44A9F1BF-B040-49A8-9B23-BE220DA27E07}" destId="{ED048E5E-F26E-41BE-A07D-A683A386A530}" srcOrd="0" destOrd="0" presId="urn:diagrams.loki3.com/BracketList"/>
    <dgm:cxn modelId="{D50C408E-5507-4C8D-A299-DC73EEDDCD5B}" type="presParOf" srcId="{44A9F1BF-B040-49A8-9B23-BE220DA27E07}" destId="{3093F1E3-AE9C-48AF-8B94-D7DD7225316F}" srcOrd="1" destOrd="0" presId="urn:diagrams.loki3.com/BracketList"/>
    <dgm:cxn modelId="{4AB81AE0-5D7E-43C6-A466-3D4AC7459925}" type="presParOf" srcId="{44A9F1BF-B040-49A8-9B23-BE220DA27E07}" destId="{F33C3609-2AC9-4E0C-9E8D-F6E37DEA73C5}" srcOrd="2" destOrd="0" presId="urn:diagrams.loki3.com/BracketList"/>
    <dgm:cxn modelId="{5D21CDC5-865D-432E-98DC-4F9CD0A163AC}" type="presParOf" srcId="{44A9F1BF-B040-49A8-9B23-BE220DA27E07}" destId="{713D0BCC-B55A-4AF3-BD86-26C422755F3E}" srcOrd="3" destOrd="0" presId="urn:diagrams.loki3.com/BracketList"/>
    <dgm:cxn modelId="{69EEF36D-6B17-4024-B7B7-2C6CF50DE66C}" type="presParOf" srcId="{618B7CC3-1D7E-43B1-B852-C3DA3E870566}" destId="{EDFAD9AA-F5BC-4A7D-A3D4-DF3B61BA95E5}" srcOrd="1" destOrd="0" presId="urn:diagrams.loki3.com/BracketList"/>
    <dgm:cxn modelId="{97276A64-5C52-4D63-BA97-FE649D07F247}" type="presParOf" srcId="{618B7CC3-1D7E-43B1-B852-C3DA3E870566}" destId="{34841C01-6B7B-4923-BC9D-8C9CA652CFF1}" srcOrd="2" destOrd="0" presId="urn:diagrams.loki3.com/BracketList"/>
    <dgm:cxn modelId="{51168313-DCFB-40F5-BA51-F36456E1DCB1}" type="presParOf" srcId="{34841C01-6B7B-4923-BC9D-8C9CA652CFF1}" destId="{370516BD-7BE0-495A-B14A-46732FB058C6}" srcOrd="0" destOrd="0" presId="urn:diagrams.loki3.com/BracketList"/>
    <dgm:cxn modelId="{1EA5E8B5-6C15-48E5-9522-E655336822D9}" type="presParOf" srcId="{34841C01-6B7B-4923-BC9D-8C9CA652CFF1}" destId="{355E6A57-48ED-412D-B581-0FF12E81DCAA}" srcOrd="1" destOrd="0" presId="urn:diagrams.loki3.com/BracketList"/>
    <dgm:cxn modelId="{C871CF45-4F3D-4A77-B7AC-1281614313E9}" type="presParOf" srcId="{34841C01-6B7B-4923-BC9D-8C9CA652CFF1}" destId="{75A16518-E948-4776-B274-E31DD3734E5F}" srcOrd="2" destOrd="0" presId="urn:diagrams.loki3.com/BracketList"/>
    <dgm:cxn modelId="{D041937B-38FC-4052-AA98-8EDD8F1E7621}" type="presParOf" srcId="{34841C01-6B7B-4923-BC9D-8C9CA652CFF1}" destId="{ABAFD0AC-9494-4E6A-8FCB-820D5D2B951E}" srcOrd="3" destOrd="0" presId="urn:diagrams.loki3.com/BracketList"/>
    <dgm:cxn modelId="{A7DCB7DA-3106-46D1-9341-8DB296BDB6B5}" type="presParOf" srcId="{618B7CC3-1D7E-43B1-B852-C3DA3E870566}" destId="{7DCDCB28-9E47-483A-B216-2AADB1A04281}" srcOrd="3" destOrd="0" presId="urn:diagrams.loki3.com/BracketList"/>
    <dgm:cxn modelId="{20411DC2-2CC7-44B5-852A-0A829A69017E}" type="presParOf" srcId="{618B7CC3-1D7E-43B1-B852-C3DA3E870566}" destId="{113EF936-A386-4A35-BCBF-8A53E42E4DB0}" srcOrd="4" destOrd="0" presId="urn:diagrams.loki3.com/BracketList"/>
    <dgm:cxn modelId="{FA46A59C-B062-4D24-8FC4-6170A9FCD5DB}" type="presParOf" srcId="{113EF936-A386-4A35-BCBF-8A53E42E4DB0}" destId="{7418B310-3F79-417B-8A4A-62180FBB5606}" srcOrd="0" destOrd="0" presId="urn:diagrams.loki3.com/BracketList"/>
    <dgm:cxn modelId="{943FFCF8-A9D3-4B62-984F-6DCF14B15732}" type="presParOf" srcId="{113EF936-A386-4A35-BCBF-8A53E42E4DB0}" destId="{D892A13B-B328-418C-A46D-247B028D9B64}" srcOrd="1" destOrd="0" presId="urn:diagrams.loki3.com/BracketList"/>
    <dgm:cxn modelId="{B0A5648B-AD14-4F0F-A938-795BFC895FAA}" type="presParOf" srcId="{113EF936-A386-4A35-BCBF-8A53E42E4DB0}" destId="{08230F37-BAB3-4E6C-A4FE-D578CB6E9F04}" srcOrd="2" destOrd="0" presId="urn:diagrams.loki3.com/BracketList"/>
    <dgm:cxn modelId="{36DF0497-9F60-4E67-A114-9A45F7ED6180}" type="presParOf" srcId="{113EF936-A386-4A35-BCBF-8A53E42E4DB0}" destId="{18E8280A-DC32-45BE-AA00-8C2156AB7EA7}" srcOrd="3" destOrd="0" presId="urn:diagrams.loki3.com/BracketList"/>
    <dgm:cxn modelId="{1AB98250-EF95-4720-A6E7-610044B63E7F}" type="presParOf" srcId="{618B7CC3-1D7E-43B1-B852-C3DA3E870566}" destId="{9909A94A-87BD-439B-A25F-2FFEFC1BD889}" srcOrd="5" destOrd="0" presId="urn:diagrams.loki3.com/BracketList"/>
    <dgm:cxn modelId="{971EEAEC-024F-4C37-8A1A-75C0E14C13E4}" type="presParOf" srcId="{618B7CC3-1D7E-43B1-B852-C3DA3E870566}" destId="{1AC89E37-04E0-4846-B93A-FBB018BE705F}" srcOrd="6" destOrd="0" presId="urn:diagrams.loki3.com/BracketList"/>
    <dgm:cxn modelId="{FAFD5B26-9C35-460D-8E02-897935ABF9BF}" type="presParOf" srcId="{1AC89E37-04E0-4846-B93A-FBB018BE705F}" destId="{1944B536-D57F-4D3C-8561-A0CFA0519887}" srcOrd="0" destOrd="0" presId="urn:diagrams.loki3.com/BracketList"/>
    <dgm:cxn modelId="{2E6BA105-16D6-46B7-B219-414EAAA6F948}" type="presParOf" srcId="{1AC89E37-04E0-4846-B93A-FBB018BE705F}" destId="{3DCAB7EE-7836-460A-9F4E-943CBAFAABF9}" srcOrd="1" destOrd="0" presId="urn:diagrams.loki3.com/BracketList"/>
    <dgm:cxn modelId="{384F7CE6-2390-43CD-9DED-89884F9C8931}" type="presParOf" srcId="{1AC89E37-04E0-4846-B93A-FBB018BE705F}" destId="{33FD651F-E76B-4FC9-9305-2F01E5E637F9}" srcOrd="2" destOrd="0" presId="urn:diagrams.loki3.com/BracketList"/>
    <dgm:cxn modelId="{363535C6-D510-4F3C-88CC-F8D605F922BB}" type="presParOf" srcId="{1AC89E37-04E0-4846-B93A-FBB018BE705F}" destId="{CA0EF1D7-C569-40FC-BE64-5A46169FCB6F}" srcOrd="3" destOrd="0" presId="urn:diagrams.loki3.com/BracketList"/>
    <dgm:cxn modelId="{5B98A8EF-569F-414A-A50E-E705135D103F}" type="presParOf" srcId="{618B7CC3-1D7E-43B1-B852-C3DA3E870566}" destId="{3D834424-062E-41E4-AFFF-CF68C4DEDD21}" srcOrd="7" destOrd="0" presId="urn:diagrams.loki3.com/BracketList"/>
    <dgm:cxn modelId="{0853190F-CB44-4F3E-B642-AE144110BC90}" type="presParOf" srcId="{618B7CC3-1D7E-43B1-B852-C3DA3E870566}" destId="{EAEA7986-BA5E-4564-863B-518ECA0360A1}" srcOrd="8" destOrd="0" presId="urn:diagrams.loki3.com/BracketList"/>
    <dgm:cxn modelId="{A37299A7-E116-4FAC-BAE0-F188FD56C478}" type="presParOf" srcId="{EAEA7986-BA5E-4564-863B-518ECA0360A1}" destId="{5DA07D29-8485-4E56-BBAE-E3095AA5F453}" srcOrd="0" destOrd="0" presId="urn:diagrams.loki3.com/BracketList"/>
    <dgm:cxn modelId="{8638DEAD-CD8D-480A-957C-152A0930C5B7}" type="presParOf" srcId="{EAEA7986-BA5E-4564-863B-518ECA0360A1}" destId="{3A697BD7-8970-4C32-B04E-4F5D381289FD}" srcOrd="1" destOrd="0" presId="urn:diagrams.loki3.com/BracketList"/>
    <dgm:cxn modelId="{49A2967B-A4AC-4524-B880-8DDF0F300C0F}" type="presParOf" srcId="{EAEA7986-BA5E-4564-863B-518ECA0360A1}" destId="{DA7EB97C-3C93-47E1-B497-0D686F4A261E}" srcOrd="2" destOrd="0" presId="urn:diagrams.loki3.com/BracketList"/>
    <dgm:cxn modelId="{F3E153E9-B3C8-4E2C-849B-03187EE862B9}" type="presParOf" srcId="{EAEA7986-BA5E-4564-863B-518ECA0360A1}" destId="{68A6D244-C82D-46A3-BF6A-4FF64AEB233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3A13B7-6F58-49F5-9020-DD614E3B534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C6522CC-F6F6-4215-AA61-38CF9D9A17B9}">
      <dgm:prSet phldrT="[Text]"/>
      <dgm:spPr/>
      <dgm:t>
        <a:bodyPr/>
        <a:lstStyle/>
        <a:p>
          <a:r>
            <a:rPr lang="en-US" dirty="0"/>
            <a:t>Freight</a:t>
          </a:r>
        </a:p>
      </dgm:t>
    </dgm:pt>
    <dgm:pt modelId="{C52B73F4-19B6-473B-8FB1-339AA4182ACD}" type="parTrans" cxnId="{DF0DEDEC-2BA2-4C3D-8D5C-9D393F8BAEA0}">
      <dgm:prSet/>
      <dgm:spPr/>
      <dgm:t>
        <a:bodyPr/>
        <a:lstStyle/>
        <a:p>
          <a:endParaRPr lang="en-US"/>
        </a:p>
      </dgm:t>
    </dgm:pt>
    <dgm:pt modelId="{67B214F3-58AD-4937-B83B-424DB93A4DFC}" type="sibTrans" cxnId="{DF0DEDEC-2BA2-4C3D-8D5C-9D393F8BAEA0}">
      <dgm:prSet/>
      <dgm:spPr/>
      <dgm:t>
        <a:bodyPr/>
        <a:lstStyle/>
        <a:p>
          <a:endParaRPr lang="en-US"/>
        </a:p>
      </dgm:t>
    </dgm:pt>
    <dgm:pt modelId="{639A88CA-D6CB-4A39-B77B-8B9DA47CFDC5}">
      <dgm:prSet phldrT="[Text]"/>
      <dgm:spPr/>
      <dgm:t>
        <a:bodyPr/>
        <a:lstStyle/>
        <a:p>
          <a:r>
            <a:rPr lang="en-US" dirty="0"/>
            <a:t>Freight App- </a:t>
          </a:r>
          <a:r>
            <a:rPr lang="en-US" dirty="0" err="1"/>
            <a:t>Parichaalan</a:t>
          </a:r>
          <a:r>
            <a:rPr lang="en-US" dirty="0"/>
            <a:t> (Survey)</a:t>
          </a:r>
        </a:p>
      </dgm:t>
    </dgm:pt>
    <dgm:pt modelId="{F3CF432B-CAAE-4B14-821A-EA7867351717}" type="parTrans" cxnId="{52C123A1-D673-4247-821A-F35FE54B3D3D}">
      <dgm:prSet/>
      <dgm:spPr/>
    </dgm:pt>
    <dgm:pt modelId="{FDEA1551-C4A8-4804-A243-FE37F94A175C}" type="sibTrans" cxnId="{52C123A1-D673-4247-821A-F35FE54B3D3D}">
      <dgm:prSet/>
      <dgm:spPr/>
    </dgm:pt>
    <dgm:pt modelId="{29BC3408-E34A-4A44-A6FA-15A50A8F9453}">
      <dgm:prSet/>
      <dgm:spPr/>
      <dgm:t>
        <a:bodyPr/>
        <a:lstStyle/>
        <a:p>
          <a:r>
            <a:rPr lang="en-US" dirty="0"/>
            <a:t>TRANSLOC- logistics company to develop warehouses in PPP mode.</a:t>
          </a:r>
        </a:p>
      </dgm:t>
    </dgm:pt>
    <dgm:pt modelId="{3E3626BA-9467-4562-9ED9-69272A5EE7F6}" type="parTrans" cxnId="{74621E9B-8107-481C-952B-1292DE2F30CE}">
      <dgm:prSet/>
      <dgm:spPr/>
      <dgm:t>
        <a:bodyPr/>
        <a:lstStyle/>
        <a:p>
          <a:endParaRPr lang="en-US"/>
        </a:p>
      </dgm:t>
    </dgm:pt>
    <dgm:pt modelId="{77B1CEA3-AFA7-478E-BC09-05E7C129825D}" type="sibTrans" cxnId="{74621E9B-8107-481C-952B-1292DE2F30CE}">
      <dgm:prSet/>
      <dgm:spPr/>
      <dgm:t>
        <a:bodyPr/>
        <a:lstStyle/>
        <a:p>
          <a:endParaRPr lang="en-US"/>
        </a:p>
      </dgm:t>
    </dgm:pt>
    <dgm:pt modelId="{C549533B-AA49-4BD8-A8FC-05144FE66D97}">
      <dgm:prSet/>
      <dgm:spPr/>
      <dgm:t>
        <a:bodyPr/>
        <a:lstStyle/>
        <a:p>
          <a:r>
            <a:rPr lang="en-US" dirty="0"/>
            <a:t>Cold storage facilities, 1st preference to farmers/fisherman</a:t>
          </a:r>
        </a:p>
      </dgm:t>
    </dgm:pt>
    <dgm:pt modelId="{04C21874-7455-4271-B6AE-5526ECC65FB8}" type="parTrans" cxnId="{B61D3878-5287-4361-8882-360A559C3AD9}">
      <dgm:prSet/>
      <dgm:spPr/>
      <dgm:t>
        <a:bodyPr/>
        <a:lstStyle/>
        <a:p>
          <a:endParaRPr lang="en-US"/>
        </a:p>
      </dgm:t>
    </dgm:pt>
    <dgm:pt modelId="{91AC3DE7-6A3E-45BD-A011-02A21DC29017}" type="sibTrans" cxnId="{B61D3878-5287-4361-8882-360A559C3AD9}">
      <dgm:prSet/>
      <dgm:spPr/>
      <dgm:t>
        <a:bodyPr/>
        <a:lstStyle/>
        <a:p>
          <a:endParaRPr lang="en-US"/>
        </a:p>
      </dgm:t>
    </dgm:pt>
    <dgm:pt modelId="{B0AFD39E-37F3-43D0-B054-6881FC0EE50C}">
      <dgm:prSet/>
      <dgm:spPr/>
      <dgm:t>
        <a:bodyPr/>
        <a:lstStyle/>
        <a:p>
          <a:r>
            <a:rPr lang="en-US" dirty="0"/>
            <a:t>Rail auto hub @Chennai</a:t>
          </a:r>
        </a:p>
      </dgm:t>
    </dgm:pt>
    <dgm:pt modelId="{79C73F7B-65FF-49DC-8DB2-720DD5A285F8}" type="parTrans" cxnId="{76A770CD-CDFD-44EB-B056-2932753E334D}">
      <dgm:prSet/>
      <dgm:spPr/>
      <dgm:t>
        <a:bodyPr/>
        <a:lstStyle/>
        <a:p>
          <a:endParaRPr lang="en-US"/>
        </a:p>
      </dgm:t>
    </dgm:pt>
    <dgm:pt modelId="{6DC44E6E-B829-42EB-B821-94C50F63EFCB}" type="sibTrans" cxnId="{76A770CD-CDFD-44EB-B056-2932753E334D}">
      <dgm:prSet/>
      <dgm:spPr/>
      <dgm:t>
        <a:bodyPr/>
        <a:lstStyle/>
        <a:p>
          <a:endParaRPr lang="en-US"/>
        </a:p>
      </dgm:t>
    </dgm:pt>
    <dgm:pt modelId="{51B69D88-35A3-46EC-B5E8-AAB843038A47}">
      <dgm:prSet phldrT="[Text]"/>
      <dgm:spPr/>
      <dgm:t>
        <a:bodyPr/>
        <a:lstStyle/>
        <a:p>
          <a:r>
            <a:rPr lang="en-US" dirty="0"/>
            <a:t>Coach related</a:t>
          </a:r>
        </a:p>
      </dgm:t>
    </dgm:pt>
    <dgm:pt modelId="{C482ACCF-661F-4A76-B4C0-4654EAD0F38D}" type="parTrans" cxnId="{7A5BD27C-E355-4594-BB06-85773B5EEF26}">
      <dgm:prSet/>
      <dgm:spPr/>
    </dgm:pt>
    <dgm:pt modelId="{83D29895-5409-4B49-BF93-14F0F585131A}" type="sibTrans" cxnId="{7A5BD27C-E355-4594-BB06-85773B5EEF26}">
      <dgm:prSet/>
      <dgm:spPr/>
    </dgm:pt>
    <dgm:pt modelId="{B6C54A53-A48E-4FD1-BCC8-B1A21D169C9F}">
      <dgm:prSet phldrT="[Text]"/>
      <dgm:spPr/>
      <dgm:t>
        <a:bodyPr/>
        <a:lstStyle/>
        <a:p>
          <a:r>
            <a:rPr lang="en-US" dirty="0"/>
            <a:t>SMART (Specially Modified Aesthetic Refreshing Travel) Coaches- ergonomic design, entertainment displays etc.</a:t>
          </a:r>
        </a:p>
      </dgm:t>
    </dgm:pt>
    <dgm:pt modelId="{81C33738-D92F-4F3D-9D16-96E389239337}" type="parTrans" cxnId="{0CA82C20-2E88-4F23-A19E-B67D6682F45E}">
      <dgm:prSet/>
      <dgm:spPr/>
      <dgm:t>
        <a:bodyPr/>
        <a:lstStyle/>
        <a:p>
          <a:endParaRPr lang="en-US"/>
        </a:p>
      </dgm:t>
    </dgm:pt>
    <dgm:pt modelId="{4B420E04-3FF4-4591-BE4D-D95A55761AC7}" type="sibTrans" cxnId="{0CA82C20-2E88-4F23-A19E-B67D6682F45E}">
      <dgm:prSet/>
      <dgm:spPr/>
      <dgm:t>
        <a:bodyPr/>
        <a:lstStyle/>
        <a:p>
          <a:endParaRPr lang="en-US"/>
        </a:p>
      </dgm:t>
    </dgm:pt>
    <dgm:pt modelId="{C1043878-CAFA-442B-BE42-7EFF2D72190D}">
      <dgm:prSet phldrT="[Text]"/>
      <dgm:spPr/>
      <dgm:t>
        <a:bodyPr/>
        <a:lstStyle/>
        <a:p>
          <a:r>
            <a:rPr lang="en-US" dirty="0" err="1"/>
            <a:t>Mahamana</a:t>
          </a:r>
          <a:r>
            <a:rPr lang="en-US" dirty="0"/>
            <a:t> express: Delhi to </a:t>
          </a:r>
          <a:r>
            <a:rPr lang="en-US" dirty="0" err="1"/>
            <a:t>Varansi</a:t>
          </a:r>
          <a:r>
            <a:rPr lang="en-US" dirty="0"/>
            <a:t>, with refurbished coaches</a:t>
          </a:r>
        </a:p>
      </dgm:t>
    </dgm:pt>
    <dgm:pt modelId="{C58424AC-D4B8-4E1E-8826-5E76AB62C02A}" type="parTrans" cxnId="{EF6637E3-EF9D-4B0A-BC6B-F3C768057D9B}">
      <dgm:prSet/>
      <dgm:spPr/>
      <dgm:t>
        <a:bodyPr/>
        <a:lstStyle/>
        <a:p>
          <a:endParaRPr lang="en-US"/>
        </a:p>
      </dgm:t>
    </dgm:pt>
    <dgm:pt modelId="{70CFBABF-C413-4563-9AAD-ABC48AA2DABB}" type="sibTrans" cxnId="{EF6637E3-EF9D-4B0A-BC6B-F3C768057D9B}">
      <dgm:prSet/>
      <dgm:spPr/>
      <dgm:t>
        <a:bodyPr/>
        <a:lstStyle/>
        <a:p>
          <a:endParaRPr lang="en-US"/>
        </a:p>
      </dgm:t>
    </dgm:pt>
    <dgm:pt modelId="{99DF91D5-4C81-4EE5-B85A-AF075D0FC308}">
      <dgm:prSet phldrT="[Text]"/>
      <dgm:spPr/>
      <dgm:t>
        <a:bodyPr/>
        <a:lstStyle/>
        <a:p>
          <a:r>
            <a:rPr lang="en-US"/>
            <a:t>Misc.</a:t>
          </a:r>
          <a:endParaRPr lang="en-US" dirty="0"/>
        </a:p>
      </dgm:t>
    </dgm:pt>
    <dgm:pt modelId="{0BDCEA04-BA9E-4EB4-A82A-22B50F092300}" type="parTrans" cxnId="{76B7736B-56ED-420C-BCF2-68339129B346}">
      <dgm:prSet/>
      <dgm:spPr/>
    </dgm:pt>
    <dgm:pt modelId="{C82BEAFD-7E96-4A83-8AB2-3DC669DF9D36}" type="sibTrans" cxnId="{76B7736B-56ED-420C-BCF2-68339129B346}">
      <dgm:prSet/>
      <dgm:spPr/>
    </dgm:pt>
    <dgm:pt modelId="{69ED0718-D3A5-4611-973E-A3AC9805C538}">
      <dgm:prSet phldrT="[Text]"/>
      <dgm:spPr/>
      <dgm:t>
        <a:bodyPr/>
        <a:lstStyle/>
        <a:p>
          <a:r>
            <a:rPr lang="en-US" dirty="0" err="1"/>
            <a:t>Vikalp</a:t>
          </a:r>
          <a:r>
            <a:rPr lang="en-US" dirty="0"/>
            <a:t>: Train accommodation scheme for waitlisted passengers.</a:t>
          </a:r>
        </a:p>
      </dgm:t>
    </dgm:pt>
    <dgm:pt modelId="{B5D602AB-3C39-4429-B710-CA9E38D465D1}" type="parTrans" cxnId="{3ABB212E-DF3C-4A34-BA68-8767183F2D2C}">
      <dgm:prSet/>
      <dgm:spPr/>
      <dgm:t>
        <a:bodyPr/>
        <a:lstStyle/>
        <a:p>
          <a:endParaRPr lang="en-US"/>
        </a:p>
      </dgm:t>
    </dgm:pt>
    <dgm:pt modelId="{58F42D60-BC21-4D2A-BF1E-9E633F1AA0C8}" type="sibTrans" cxnId="{3ABB212E-DF3C-4A34-BA68-8767183F2D2C}">
      <dgm:prSet/>
      <dgm:spPr/>
      <dgm:t>
        <a:bodyPr/>
        <a:lstStyle/>
        <a:p>
          <a:endParaRPr lang="en-US"/>
        </a:p>
      </dgm:t>
    </dgm:pt>
    <dgm:pt modelId="{B25DB302-FC98-4082-8103-CA2C4DDCFBC6}">
      <dgm:prSet phldrT="[Text]"/>
      <dgm:spPr/>
      <dgm:t>
        <a:bodyPr/>
        <a:lstStyle/>
        <a:p>
          <a:r>
            <a:rPr lang="en-US" dirty="0"/>
            <a:t>Travel Insurance for passengers </a:t>
          </a:r>
        </a:p>
      </dgm:t>
    </dgm:pt>
    <dgm:pt modelId="{EF238281-B6F7-416B-8104-38FC887B7112}" type="parTrans" cxnId="{E4F8FD1B-3ADC-4E64-AA2B-3DFF5D4BC9A2}">
      <dgm:prSet/>
      <dgm:spPr/>
      <dgm:t>
        <a:bodyPr/>
        <a:lstStyle/>
        <a:p>
          <a:endParaRPr lang="en-US"/>
        </a:p>
      </dgm:t>
    </dgm:pt>
    <dgm:pt modelId="{6064CC96-0D62-4517-8D05-236E1E9B0387}" type="sibTrans" cxnId="{E4F8FD1B-3ADC-4E64-AA2B-3DFF5D4BC9A2}">
      <dgm:prSet/>
      <dgm:spPr/>
      <dgm:t>
        <a:bodyPr/>
        <a:lstStyle/>
        <a:p>
          <a:endParaRPr lang="en-US"/>
        </a:p>
      </dgm:t>
    </dgm:pt>
    <dgm:pt modelId="{121D501C-C967-4F2B-A3DE-4A95455B50B5}">
      <dgm:prSet phldrT="[Text]"/>
      <dgm:spPr/>
      <dgm:t>
        <a:bodyPr/>
        <a:lstStyle/>
        <a:p>
          <a:r>
            <a:rPr lang="en-US" dirty="0"/>
            <a:t>FM Radio, Rail </a:t>
          </a:r>
          <a:r>
            <a:rPr lang="en-US" dirty="0" err="1"/>
            <a:t>Bandhu</a:t>
          </a:r>
          <a:r>
            <a:rPr lang="en-US" dirty="0"/>
            <a:t> magazine in regional languages</a:t>
          </a:r>
        </a:p>
      </dgm:t>
    </dgm:pt>
    <dgm:pt modelId="{74BB20A7-EC12-4ACF-900C-E29208AE2DAB}" type="parTrans" cxnId="{59292F8F-C7E4-4BE2-80B5-AADF18E7A461}">
      <dgm:prSet/>
      <dgm:spPr/>
      <dgm:t>
        <a:bodyPr/>
        <a:lstStyle/>
        <a:p>
          <a:endParaRPr lang="en-US"/>
        </a:p>
      </dgm:t>
    </dgm:pt>
    <dgm:pt modelId="{39C53159-A676-4685-8E61-B5822DA5B542}" type="sibTrans" cxnId="{59292F8F-C7E4-4BE2-80B5-AADF18E7A461}">
      <dgm:prSet/>
      <dgm:spPr/>
      <dgm:t>
        <a:bodyPr/>
        <a:lstStyle/>
        <a:p>
          <a:endParaRPr lang="en-US"/>
        </a:p>
      </dgm:t>
    </dgm:pt>
    <dgm:pt modelId="{2C62766E-C37D-4736-A576-B76566A60998}" type="pres">
      <dgm:prSet presAssocID="{C93A13B7-6F58-49F5-9020-DD614E3B534E}" presName="linear" presStyleCnt="0">
        <dgm:presLayoutVars>
          <dgm:dir/>
          <dgm:animLvl val="lvl"/>
          <dgm:resizeHandles val="exact"/>
        </dgm:presLayoutVars>
      </dgm:prSet>
      <dgm:spPr/>
    </dgm:pt>
    <dgm:pt modelId="{918EFE42-C8AA-4A4E-A293-C70F6E39DDB1}" type="pres">
      <dgm:prSet presAssocID="{51B69D88-35A3-46EC-B5E8-AAB843038A47}" presName="parentLin" presStyleCnt="0"/>
      <dgm:spPr/>
    </dgm:pt>
    <dgm:pt modelId="{32996779-74D7-4F96-B443-19E86FBAAA32}" type="pres">
      <dgm:prSet presAssocID="{51B69D88-35A3-46EC-B5E8-AAB843038A47}" presName="parentLeftMargin" presStyleLbl="node1" presStyleIdx="0" presStyleCnt="3"/>
      <dgm:spPr/>
    </dgm:pt>
    <dgm:pt modelId="{22C7A021-563F-4918-9168-F6FE4D338458}" type="pres">
      <dgm:prSet presAssocID="{51B69D88-35A3-46EC-B5E8-AAB843038A47}" presName="parentText" presStyleLbl="node1" presStyleIdx="0" presStyleCnt="3">
        <dgm:presLayoutVars>
          <dgm:chMax val="0"/>
          <dgm:bulletEnabled val="1"/>
        </dgm:presLayoutVars>
      </dgm:prSet>
      <dgm:spPr/>
    </dgm:pt>
    <dgm:pt modelId="{F7600D29-3F40-4A56-ADDF-EE680D711CE4}" type="pres">
      <dgm:prSet presAssocID="{51B69D88-35A3-46EC-B5E8-AAB843038A47}" presName="negativeSpace" presStyleCnt="0"/>
      <dgm:spPr/>
    </dgm:pt>
    <dgm:pt modelId="{D3167B97-B784-4105-99B3-CA6A2D961F7A}" type="pres">
      <dgm:prSet presAssocID="{51B69D88-35A3-46EC-B5E8-AAB843038A47}" presName="childText" presStyleLbl="conFgAcc1" presStyleIdx="0" presStyleCnt="3">
        <dgm:presLayoutVars>
          <dgm:bulletEnabled val="1"/>
        </dgm:presLayoutVars>
      </dgm:prSet>
      <dgm:spPr/>
    </dgm:pt>
    <dgm:pt modelId="{BACA3F8D-619F-4385-9921-6D616E5E346E}" type="pres">
      <dgm:prSet presAssocID="{83D29895-5409-4B49-BF93-14F0F585131A}" presName="spaceBetweenRectangles" presStyleCnt="0"/>
      <dgm:spPr/>
    </dgm:pt>
    <dgm:pt modelId="{71635A6A-31CC-41B6-AB63-8A03E5D2380E}" type="pres">
      <dgm:prSet presAssocID="{BC6522CC-F6F6-4215-AA61-38CF9D9A17B9}" presName="parentLin" presStyleCnt="0"/>
      <dgm:spPr/>
    </dgm:pt>
    <dgm:pt modelId="{FC0345DF-99F6-4FB6-9F23-B7655A6CD4BE}" type="pres">
      <dgm:prSet presAssocID="{BC6522CC-F6F6-4215-AA61-38CF9D9A17B9}" presName="parentLeftMargin" presStyleLbl="node1" presStyleIdx="0" presStyleCnt="3"/>
      <dgm:spPr/>
    </dgm:pt>
    <dgm:pt modelId="{BB036E16-9F99-4CA1-A6D6-1EAA214E0C09}" type="pres">
      <dgm:prSet presAssocID="{BC6522CC-F6F6-4215-AA61-38CF9D9A17B9}" presName="parentText" presStyleLbl="node1" presStyleIdx="1" presStyleCnt="3">
        <dgm:presLayoutVars>
          <dgm:chMax val="0"/>
          <dgm:bulletEnabled val="1"/>
        </dgm:presLayoutVars>
      </dgm:prSet>
      <dgm:spPr/>
    </dgm:pt>
    <dgm:pt modelId="{A6A359B5-F3FB-42DB-81A3-1786A412C5D3}" type="pres">
      <dgm:prSet presAssocID="{BC6522CC-F6F6-4215-AA61-38CF9D9A17B9}" presName="negativeSpace" presStyleCnt="0"/>
      <dgm:spPr/>
    </dgm:pt>
    <dgm:pt modelId="{72FF60CC-9F9D-4739-BE4E-7EA39C0C6AC8}" type="pres">
      <dgm:prSet presAssocID="{BC6522CC-F6F6-4215-AA61-38CF9D9A17B9}" presName="childText" presStyleLbl="conFgAcc1" presStyleIdx="1" presStyleCnt="3">
        <dgm:presLayoutVars>
          <dgm:bulletEnabled val="1"/>
        </dgm:presLayoutVars>
      </dgm:prSet>
      <dgm:spPr/>
    </dgm:pt>
    <dgm:pt modelId="{1C506701-2456-4615-B3D9-806734F8669F}" type="pres">
      <dgm:prSet presAssocID="{67B214F3-58AD-4937-B83B-424DB93A4DFC}" presName="spaceBetweenRectangles" presStyleCnt="0"/>
      <dgm:spPr/>
    </dgm:pt>
    <dgm:pt modelId="{F9091BED-8101-4708-9779-4F013FBF4CC4}" type="pres">
      <dgm:prSet presAssocID="{99DF91D5-4C81-4EE5-B85A-AF075D0FC308}" presName="parentLin" presStyleCnt="0"/>
      <dgm:spPr/>
    </dgm:pt>
    <dgm:pt modelId="{00874F47-E970-431E-BF67-3CE0D88AACFE}" type="pres">
      <dgm:prSet presAssocID="{99DF91D5-4C81-4EE5-B85A-AF075D0FC308}" presName="parentLeftMargin" presStyleLbl="node1" presStyleIdx="1" presStyleCnt="3"/>
      <dgm:spPr/>
    </dgm:pt>
    <dgm:pt modelId="{C32D1F4A-20FE-4842-B44A-785A6ACDB682}" type="pres">
      <dgm:prSet presAssocID="{99DF91D5-4C81-4EE5-B85A-AF075D0FC308}" presName="parentText" presStyleLbl="node1" presStyleIdx="2" presStyleCnt="3">
        <dgm:presLayoutVars>
          <dgm:chMax val="0"/>
          <dgm:bulletEnabled val="1"/>
        </dgm:presLayoutVars>
      </dgm:prSet>
      <dgm:spPr/>
    </dgm:pt>
    <dgm:pt modelId="{5FC75F46-C015-4485-BDD5-0EBB77893618}" type="pres">
      <dgm:prSet presAssocID="{99DF91D5-4C81-4EE5-B85A-AF075D0FC308}" presName="negativeSpace" presStyleCnt="0"/>
      <dgm:spPr/>
    </dgm:pt>
    <dgm:pt modelId="{8996C4FE-0797-45A0-A058-00B8781C82B3}" type="pres">
      <dgm:prSet presAssocID="{99DF91D5-4C81-4EE5-B85A-AF075D0FC308}" presName="childText" presStyleLbl="conFgAcc1" presStyleIdx="2" presStyleCnt="3">
        <dgm:presLayoutVars>
          <dgm:bulletEnabled val="1"/>
        </dgm:presLayoutVars>
      </dgm:prSet>
      <dgm:spPr/>
    </dgm:pt>
  </dgm:ptLst>
  <dgm:cxnLst>
    <dgm:cxn modelId="{B61D3878-5287-4361-8882-360A559C3AD9}" srcId="{BC6522CC-F6F6-4215-AA61-38CF9D9A17B9}" destId="{C549533B-AA49-4BD8-A8FC-05144FE66D97}" srcOrd="2" destOrd="0" parTransId="{04C21874-7455-4271-B6AE-5526ECC65FB8}" sibTransId="{91AC3DE7-6A3E-45BD-A011-02A21DC29017}"/>
    <dgm:cxn modelId="{0CA82C20-2E88-4F23-A19E-B67D6682F45E}" srcId="{51B69D88-35A3-46EC-B5E8-AAB843038A47}" destId="{B6C54A53-A48E-4FD1-BCC8-B1A21D169C9F}" srcOrd="0" destOrd="0" parTransId="{81C33738-D92F-4F3D-9D16-96E389239337}" sibTransId="{4B420E04-3FF4-4591-BE4D-D95A55761AC7}"/>
    <dgm:cxn modelId="{04FFB2E8-4A1D-4D52-AA0A-B0BA276A9448}" type="presOf" srcId="{B0AFD39E-37F3-43D0-B054-6881FC0EE50C}" destId="{72FF60CC-9F9D-4739-BE4E-7EA39C0C6AC8}" srcOrd="0" destOrd="3" presId="urn:microsoft.com/office/officeart/2005/8/layout/list1"/>
    <dgm:cxn modelId="{3ABB212E-DF3C-4A34-BA68-8767183F2D2C}" srcId="{99DF91D5-4C81-4EE5-B85A-AF075D0FC308}" destId="{69ED0718-D3A5-4611-973E-A3AC9805C538}" srcOrd="0" destOrd="0" parTransId="{B5D602AB-3C39-4429-B710-CA9E38D465D1}" sibTransId="{58F42D60-BC21-4D2A-BF1E-9E633F1AA0C8}"/>
    <dgm:cxn modelId="{76A770CD-CDFD-44EB-B056-2932753E334D}" srcId="{BC6522CC-F6F6-4215-AA61-38CF9D9A17B9}" destId="{B0AFD39E-37F3-43D0-B054-6881FC0EE50C}" srcOrd="3" destOrd="0" parTransId="{79C73F7B-65FF-49DC-8DB2-720DD5A285F8}" sibTransId="{6DC44E6E-B829-42EB-B821-94C50F63EFCB}"/>
    <dgm:cxn modelId="{94597A2F-49BC-429A-B931-88E6C1A5BD3A}" type="presOf" srcId="{B6C54A53-A48E-4FD1-BCC8-B1A21D169C9F}" destId="{D3167B97-B784-4105-99B3-CA6A2D961F7A}" srcOrd="0" destOrd="0" presId="urn:microsoft.com/office/officeart/2005/8/layout/list1"/>
    <dgm:cxn modelId="{DF0DEDEC-2BA2-4C3D-8D5C-9D393F8BAEA0}" srcId="{C93A13B7-6F58-49F5-9020-DD614E3B534E}" destId="{BC6522CC-F6F6-4215-AA61-38CF9D9A17B9}" srcOrd="1" destOrd="0" parTransId="{C52B73F4-19B6-473B-8FB1-339AA4182ACD}" sibTransId="{67B214F3-58AD-4937-B83B-424DB93A4DFC}"/>
    <dgm:cxn modelId="{76B7736B-56ED-420C-BCF2-68339129B346}" srcId="{C93A13B7-6F58-49F5-9020-DD614E3B534E}" destId="{99DF91D5-4C81-4EE5-B85A-AF075D0FC308}" srcOrd="2" destOrd="0" parTransId="{0BDCEA04-BA9E-4EB4-A82A-22B50F092300}" sibTransId="{C82BEAFD-7E96-4A83-8AB2-3DC669DF9D36}"/>
    <dgm:cxn modelId="{B0DEA5D7-A8CB-4099-B519-68C9AD594086}" type="presOf" srcId="{51B69D88-35A3-46EC-B5E8-AAB843038A47}" destId="{32996779-74D7-4F96-B443-19E86FBAAA32}" srcOrd="0" destOrd="0" presId="urn:microsoft.com/office/officeart/2005/8/layout/list1"/>
    <dgm:cxn modelId="{5D6459E7-2BCA-4B10-A180-47FBDD51BEA3}" type="presOf" srcId="{C549533B-AA49-4BD8-A8FC-05144FE66D97}" destId="{72FF60CC-9F9D-4739-BE4E-7EA39C0C6AC8}" srcOrd="0" destOrd="2" presId="urn:microsoft.com/office/officeart/2005/8/layout/list1"/>
    <dgm:cxn modelId="{3DB75FB0-5F10-474E-B074-8174CBE2DF30}" type="presOf" srcId="{99DF91D5-4C81-4EE5-B85A-AF075D0FC308}" destId="{00874F47-E970-431E-BF67-3CE0D88AACFE}" srcOrd="0" destOrd="0" presId="urn:microsoft.com/office/officeart/2005/8/layout/list1"/>
    <dgm:cxn modelId="{84B99DAD-0054-4D78-885A-47220AC0FAA3}" type="presOf" srcId="{C1043878-CAFA-442B-BE42-7EFF2D72190D}" destId="{D3167B97-B784-4105-99B3-CA6A2D961F7A}" srcOrd="0" destOrd="1" presId="urn:microsoft.com/office/officeart/2005/8/layout/list1"/>
    <dgm:cxn modelId="{313B37F0-42BF-4BDA-AB8C-4B688E86DF29}" type="presOf" srcId="{99DF91D5-4C81-4EE5-B85A-AF075D0FC308}" destId="{C32D1F4A-20FE-4842-B44A-785A6ACDB682}" srcOrd="1" destOrd="0" presId="urn:microsoft.com/office/officeart/2005/8/layout/list1"/>
    <dgm:cxn modelId="{59292F8F-C7E4-4BE2-80B5-AADF18E7A461}" srcId="{99DF91D5-4C81-4EE5-B85A-AF075D0FC308}" destId="{121D501C-C967-4F2B-A3DE-4A95455B50B5}" srcOrd="2" destOrd="0" parTransId="{74BB20A7-EC12-4ACF-900C-E29208AE2DAB}" sibTransId="{39C53159-A676-4685-8E61-B5822DA5B542}"/>
    <dgm:cxn modelId="{A5E9A257-F328-4B2A-A8A2-2E6BFFBCE420}" type="presOf" srcId="{B25DB302-FC98-4082-8103-CA2C4DDCFBC6}" destId="{8996C4FE-0797-45A0-A058-00B8781C82B3}" srcOrd="0" destOrd="1" presId="urn:microsoft.com/office/officeart/2005/8/layout/list1"/>
    <dgm:cxn modelId="{E4F8FD1B-3ADC-4E64-AA2B-3DFF5D4BC9A2}" srcId="{99DF91D5-4C81-4EE5-B85A-AF075D0FC308}" destId="{B25DB302-FC98-4082-8103-CA2C4DDCFBC6}" srcOrd="1" destOrd="0" parTransId="{EF238281-B6F7-416B-8104-38FC887B7112}" sibTransId="{6064CC96-0D62-4517-8D05-236E1E9B0387}"/>
    <dgm:cxn modelId="{B4C2776E-3212-4752-BE5D-7F1AB77650EF}" type="presOf" srcId="{639A88CA-D6CB-4A39-B77B-8B9DA47CFDC5}" destId="{72FF60CC-9F9D-4739-BE4E-7EA39C0C6AC8}" srcOrd="0" destOrd="0" presId="urn:microsoft.com/office/officeart/2005/8/layout/list1"/>
    <dgm:cxn modelId="{27031FAD-E2CF-4B84-9DE1-908CDE697B7A}" type="presOf" srcId="{C93A13B7-6F58-49F5-9020-DD614E3B534E}" destId="{2C62766E-C37D-4736-A576-B76566A60998}" srcOrd="0" destOrd="0" presId="urn:microsoft.com/office/officeart/2005/8/layout/list1"/>
    <dgm:cxn modelId="{CABE8018-D9BB-4C10-9739-882C21C48E30}" type="presOf" srcId="{29BC3408-E34A-4A44-A6FA-15A50A8F9453}" destId="{72FF60CC-9F9D-4739-BE4E-7EA39C0C6AC8}" srcOrd="0" destOrd="1" presId="urn:microsoft.com/office/officeart/2005/8/layout/list1"/>
    <dgm:cxn modelId="{D8D20E2D-C062-4E87-A43A-C71A28DD5066}" type="presOf" srcId="{121D501C-C967-4F2B-A3DE-4A95455B50B5}" destId="{8996C4FE-0797-45A0-A058-00B8781C82B3}" srcOrd="0" destOrd="2" presId="urn:microsoft.com/office/officeart/2005/8/layout/list1"/>
    <dgm:cxn modelId="{EF6637E3-EF9D-4B0A-BC6B-F3C768057D9B}" srcId="{51B69D88-35A3-46EC-B5E8-AAB843038A47}" destId="{C1043878-CAFA-442B-BE42-7EFF2D72190D}" srcOrd="1" destOrd="0" parTransId="{C58424AC-D4B8-4E1E-8826-5E76AB62C02A}" sibTransId="{70CFBABF-C413-4563-9AAD-ABC48AA2DABB}"/>
    <dgm:cxn modelId="{74621E9B-8107-481C-952B-1292DE2F30CE}" srcId="{BC6522CC-F6F6-4215-AA61-38CF9D9A17B9}" destId="{29BC3408-E34A-4A44-A6FA-15A50A8F9453}" srcOrd="1" destOrd="0" parTransId="{3E3626BA-9467-4562-9ED9-69272A5EE7F6}" sibTransId="{77B1CEA3-AFA7-478E-BC09-05E7C129825D}"/>
    <dgm:cxn modelId="{92B24DAA-4644-47CF-8F21-6511B96C23E2}" type="presOf" srcId="{51B69D88-35A3-46EC-B5E8-AAB843038A47}" destId="{22C7A021-563F-4918-9168-F6FE4D338458}" srcOrd="1" destOrd="0" presId="urn:microsoft.com/office/officeart/2005/8/layout/list1"/>
    <dgm:cxn modelId="{EBF16FB7-3774-4A82-A646-A8019DC24D64}" type="presOf" srcId="{BC6522CC-F6F6-4215-AA61-38CF9D9A17B9}" destId="{FC0345DF-99F6-4FB6-9F23-B7655A6CD4BE}" srcOrd="0" destOrd="0" presId="urn:microsoft.com/office/officeart/2005/8/layout/list1"/>
    <dgm:cxn modelId="{D23FB76D-F242-4FEB-AC36-CBA502B0819B}" type="presOf" srcId="{BC6522CC-F6F6-4215-AA61-38CF9D9A17B9}" destId="{BB036E16-9F99-4CA1-A6D6-1EAA214E0C09}" srcOrd="1" destOrd="0" presId="urn:microsoft.com/office/officeart/2005/8/layout/list1"/>
    <dgm:cxn modelId="{52C123A1-D673-4247-821A-F35FE54B3D3D}" srcId="{BC6522CC-F6F6-4215-AA61-38CF9D9A17B9}" destId="{639A88CA-D6CB-4A39-B77B-8B9DA47CFDC5}" srcOrd="0" destOrd="0" parTransId="{F3CF432B-CAAE-4B14-821A-EA7867351717}" sibTransId="{FDEA1551-C4A8-4804-A243-FE37F94A175C}"/>
    <dgm:cxn modelId="{CED10E12-6B4B-4A3F-84C9-D0F27816D567}" type="presOf" srcId="{69ED0718-D3A5-4611-973E-A3AC9805C538}" destId="{8996C4FE-0797-45A0-A058-00B8781C82B3}" srcOrd="0" destOrd="0" presId="urn:microsoft.com/office/officeart/2005/8/layout/list1"/>
    <dgm:cxn modelId="{7A5BD27C-E355-4594-BB06-85773B5EEF26}" srcId="{C93A13B7-6F58-49F5-9020-DD614E3B534E}" destId="{51B69D88-35A3-46EC-B5E8-AAB843038A47}" srcOrd="0" destOrd="0" parTransId="{C482ACCF-661F-4A76-B4C0-4654EAD0F38D}" sibTransId="{83D29895-5409-4B49-BF93-14F0F585131A}"/>
    <dgm:cxn modelId="{084037E8-A004-4BDB-B48A-85F6ED2544BA}" type="presParOf" srcId="{2C62766E-C37D-4736-A576-B76566A60998}" destId="{918EFE42-C8AA-4A4E-A293-C70F6E39DDB1}" srcOrd="0" destOrd="0" presId="urn:microsoft.com/office/officeart/2005/8/layout/list1"/>
    <dgm:cxn modelId="{5FDD5E48-06F1-40BB-B244-B9284A61238C}" type="presParOf" srcId="{918EFE42-C8AA-4A4E-A293-C70F6E39DDB1}" destId="{32996779-74D7-4F96-B443-19E86FBAAA32}" srcOrd="0" destOrd="0" presId="urn:microsoft.com/office/officeart/2005/8/layout/list1"/>
    <dgm:cxn modelId="{B3F98DCF-6FF3-44A8-B44B-D066D4E7884B}" type="presParOf" srcId="{918EFE42-C8AA-4A4E-A293-C70F6E39DDB1}" destId="{22C7A021-563F-4918-9168-F6FE4D338458}" srcOrd="1" destOrd="0" presId="urn:microsoft.com/office/officeart/2005/8/layout/list1"/>
    <dgm:cxn modelId="{EBEEF3CF-3A80-4C3A-B994-FD8E0A0A63B9}" type="presParOf" srcId="{2C62766E-C37D-4736-A576-B76566A60998}" destId="{F7600D29-3F40-4A56-ADDF-EE680D711CE4}" srcOrd="1" destOrd="0" presId="urn:microsoft.com/office/officeart/2005/8/layout/list1"/>
    <dgm:cxn modelId="{EB5D6F6E-9BC9-4FA6-A764-8CCD805E92D1}" type="presParOf" srcId="{2C62766E-C37D-4736-A576-B76566A60998}" destId="{D3167B97-B784-4105-99B3-CA6A2D961F7A}" srcOrd="2" destOrd="0" presId="urn:microsoft.com/office/officeart/2005/8/layout/list1"/>
    <dgm:cxn modelId="{44C524D5-D2FE-4954-82EE-412D13CB3A30}" type="presParOf" srcId="{2C62766E-C37D-4736-A576-B76566A60998}" destId="{BACA3F8D-619F-4385-9921-6D616E5E346E}" srcOrd="3" destOrd="0" presId="urn:microsoft.com/office/officeart/2005/8/layout/list1"/>
    <dgm:cxn modelId="{A6B58446-515A-4074-B977-E604F4647BAC}" type="presParOf" srcId="{2C62766E-C37D-4736-A576-B76566A60998}" destId="{71635A6A-31CC-41B6-AB63-8A03E5D2380E}" srcOrd="4" destOrd="0" presId="urn:microsoft.com/office/officeart/2005/8/layout/list1"/>
    <dgm:cxn modelId="{58402B9F-88C5-40E9-AC86-16690856DD8B}" type="presParOf" srcId="{71635A6A-31CC-41B6-AB63-8A03E5D2380E}" destId="{FC0345DF-99F6-4FB6-9F23-B7655A6CD4BE}" srcOrd="0" destOrd="0" presId="urn:microsoft.com/office/officeart/2005/8/layout/list1"/>
    <dgm:cxn modelId="{2221478A-D099-465A-AE93-04EC0963C444}" type="presParOf" srcId="{71635A6A-31CC-41B6-AB63-8A03E5D2380E}" destId="{BB036E16-9F99-4CA1-A6D6-1EAA214E0C09}" srcOrd="1" destOrd="0" presId="urn:microsoft.com/office/officeart/2005/8/layout/list1"/>
    <dgm:cxn modelId="{D9C6C731-1970-41DF-8BA0-F85CE7FE7E6D}" type="presParOf" srcId="{2C62766E-C37D-4736-A576-B76566A60998}" destId="{A6A359B5-F3FB-42DB-81A3-1786A412C5D3}" srcOrd="5" destOrd="0" presId="urn:microsoft.com/office/officeart/2005/8/layout/list1"/>
    <dgm:cxn modelId="{E7C1546C-E3DE-4825-B2ED-FEC10667F529}" type="presParOf" srcId="{2C62766E-C37D-4736-A576-B76566A60998}" destId="{72FF60CC-9F9D-4739-BE4E-7EA39C0C6AC8}" srcOrd="6" destOrd="0" presId="urn:microsoft.com/office/officeart/2005/8/layout/list1"/>
    <dgm:cxn modelId="{3C2DF1E2-BB69-4F33-A196-AC0BFD6B2364}" type="presParOf" srcId="{2C62766E-C37D-4736-A576-B76566A60998}" destId="{1C506701-2456-4615-B3D9-806734F8669F}" srcOrd="7" destOrd="0" presId="urn:microsoft.com/office/officeart/2005/8/layout/list1"/>
    <dgm:cxn modelId="{5E7FF001-9A86-4346-9109-17C57FEBBECA}" type="presParOf" srcId="{2C62766E-C37D-4736-A576-B76566A60998}" destId="{F9091BED-8101-4708-9779-4F013FBF4CC4}" srcOrd="8" destOrd="0" presId="urn:microsoft.com/office/officeart/2005/8/layout/list1"/>
    <dgm:cxn modelId="{DC522DF1-6E29-495B-A18E-EA801CF9513B}" type="presParOf" srcId="{F9091BED-8101-4708-9779-4F013FBF4CC4}" destId="{00874F47-E970-431E-BF67-3CE0D88AACFE}" srcOrd="0" destOrd="0" presId="urn:microsoft.com/office/officeart/2005/8/layout/list1"/>
    <dgm:cxn modelId="{5EB882FA-F39C-4555-BE7F-137157690ECE}" type="presParOf" srcId="{F9091BED-8101-4708-9779-4F013FBF4CC4}" destId="{C32D1F4A-20FE-4842-B44A-785A6ACDB682}" srcOrd="1" destOrd="0" presId="urn:microsoft.com/office/officeart/2005/8/layout/list1"/>
    <dgm:cxn modelId="{A0AA3CE6-6D46-45A3-B23F-773AB4966713}" type="presParOf" srcId="{2C62766E-C37D-4736-A576-B76566A60998}" destId="{5FC75F46-C015-4485-BDD5-0EBB77893618}" srcOrd="9" destOrd="0" presId="urn:microsoft.com/office/officeart/2005/8/layout/list1"/>
    <dgm:cxn modelId="{3D419CC6-1548-4FC4-82D8-7FAA048F3760}" type="presParOf" srcId="{2C62766E-C37D-4736-A576-B76566A60998}" destId="{8996C4FE-0797-45A0-A058-00B8781C82B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86D0FEB-3BB0-4D86-B765-BDC06C376E2A}" type="doc">
      <dgm:prSet loTypeId="urn:microsoft.com/office/officeart/2005/8/layout/bList2" loCatId="picture" qsTypeId="urn:microsoft.com/office/officeart/2005/8/quickstyle/simple1" qsCatId="simple" csTypeId="urn:microsoft.com/office/officeart/2005/8/colors/accent1_2" csCatId="accent1" phldr="1"/>
      <dgm:spPr/>
      <dgm:t>
        <a:bodyPr/>
        <a:lstStyle/>
        <a:p>
          <a:endParaRPr lang="en-US"/>
        </a:p>
      </dgm:t>
    </dgm:pt>
    <dgm:pt modelId="{EAD36C54-72D9-47C0-B2C5-9E0BCEEE7090}">
      <dgm:prSet phldrT="[Text]"/>
      <dgm:spPr/>
      <dgm:t>
        <a:bodyPr/>
        <a:lstStyle/>
        <a:p>
          <a:r>
            <a:rPr lang="en-US" dirty="0"/>
            <a:t>SRESTHA.</a:t>
          </a:r>
        </a:p>
      </dgm:t>
    </dgm:pt>
    <dgm:pt modelId="{3DEF12EF-01B4-49EE-9F6D-E3B7FE3B2780}" type="parTrans" cxnId="{E47DA709-4298-4270-84E4-DBCAAEA452A3}">
      <dgm:prSet/>
      <dgm:spPr/>
      <dgm:t>
        <a:bodyPr/>
        <a:lstStyle/>
        <a:p>
          <a:endParaRPr lang="en-US"/>
        </a:p>
      </dgm:t>
    </dgm:pt>
    <dgm:pt modelId="{4D42E1D3-FB43-4C1E-82C9-DCAD93BB8E7E}" type="sibTrans" cxnId="{E47DA709-4298-4270-84E4-DBCAAEA452A3}">
      <dgm:prSet/>
      <dgm:spPr/>
      <dgm:t>
        <a:bodyPr/>
        <a:lstStyle/>
        <a:p>
          <a:endParaRPr lang="en-US"/>
        </a:p>
      </dgm:t>
    </dgm:pt>
    <dgm:pt modelId="{B486F104-A8C0-4F03-9B2A-D8BECA11C800}">
      <dgm:prSet/>
      <dgm:spPr/>
      <dgm:t>
        <a:bodyPr/>
        <a:lstStyle/>
        <a:p>
          <a:r>
            <a:rPr lang="en-US"/>
            <a:t>Special Railway Establishment for Strategic Technology &amp; Holistic Advancement, </a:t>
          </a:r>
        </a:p>
      </dgm:t>
    </dgm:pt>
    <dgm:pt modelId="{97AE601E-F848-41BE-A9F2-5422257ADE48}" type="parTrans" cxnId="{94199189-4460-412E-8086-EA160C89E34B}">
      <dgm:prSet/>
      <dgm:spPr/>
      <dgm:t>
        <a:bodyPr/>
        <a:lstStyle/>
        <a:p>
          <a:endParaRPr lang="en-US"/>
        </a:p>
      </dgm:t>
    </dgm:pt>
    <dgm:pt modelId="{2B24B3CB-9520-4EE4-B942-8A08F51FD79C}" type="sibTrans" cxnId="{94199189-4460-412E-8086-EA160C89E34B}">
      <dgm:prSet/>
      <dgm:spPr/>
      <dgm:t>
        <a:bodyPr/>
        <a:lstStyle/>
        <a:p>
          <a:endParaRPr lang="en-US"/>
        </a:p>
      </dgm:t>
    </dgm:pt>
    <dgm:pt modelId="{16B26D4A-B927-4268-9C79-B849268FC7B6}">
      <dgm:prSet/>
      <dgm:spPr/>
      <dgm:t>
        <a:bodyPr/>
        <a:lstStyle/>
        <a:p>
          <a:r>
            <a:rPr lang="en-US"/>
            <a:t>For Long term research</a:t>
          </a:r>
        </a:p>
      </dgm:t>
    </dgm:pt>
    <dgm:pt modelId="{A128836F-7F0C-4F32-A747-7A859CB9C33E}" type="parTrans" cxnId="{6AE14C53-F55D-4CE2-A82B-94D5ED5A34F3}">
      <dgm:prSet/>
      <dgm:spPr/>
      <dgm:t>
        <a:bodyPr/>
        <a:lstStyle/>
        <a:p>
          <a:endParaRPr lang="en-US"/>
        </a:p>
      </dgm:t>
    </dgm:pt>
    <dgm:pt modelId="{6CF25C16-1AA0-4C2B-8260-BB55483C7754}" type="sibTrans" cxnId="{6AE14C53-F55D-4CE2-A82B-94D5ED5A34F3}">
      <dgm:prSet/>
      <dgm:spPr/>
      <dgm:t>
        <a:bodyPr/>
        <a:lstStyle/>
        <a:p>
          <a:endParaRPr lang="en-US"/>
        </a:p>
      </dgm:t>
    </dgm:pt>
    <dgm:pt modelId="{0F467DE7-9746-4FD5-994A-E0461437C08F}">
      <dgm:prSet/>
      <dgm:spPr/>
      <dgm:t>
        <a:bodyPr/>
        <a:lstStyle/>
        <a:p>
          <a:r>
            <a:rPr lang="en-US" dirty="0"/>
            <a:t>Sutra</a:t>
          </a:r>
        </a:p>
      </dgm:t>
    </dgm:pt>
    <dgm:pt modelId="{C95B2FFC-4882-4133-AF59-8790A9CF1D14}" type="parTrans" cxnId="{78EE5565-EDAE-49BD-99C9-2B0A7ED5CACB}">
      <dgm:prSet/>
      <dgm:spPr/>
      <dgm:t>
        <a:bodyPr/>
        <a:lstStyle/>
        <a:p>
          <a:endParaRPr lang="en-US"/>
        </a:p>
      </dgm:t>
    </dgm:pt>
    <dgm:pt modelId="{B4B15501-4CE8-495A-A618-12F80E271F7C}" type="sibTrans" cxnId="{78EE5565-EDAE-49BD-99C9-2B0A7ED5CACB}">
      <dgm:prSet/>
      <dgm:spPr/>
      <dgm:t>
        <a:bodyPr/>
        <a:lstStyle/>
        <a:p>
          <a:endParaRPr lang="en-US"/>
        </a:p>
      </dgm:t>
    </dgm:pt>
    <dgm:pt modelId="{464A7A2C-7683-4D2B-A7F3-014B4AE6148C}">
      <dgm:prSet/>
      <dgm:spPr/>
      <dgm:t>
        <a:bodyPr/>
        <a:lstStyle/>
        <a:p>
          <a:r>
            <a:rPr lang="en-US" dirty="0"/>
            <a:t>Special Unit for Transportation Research and Analytics (SUTRA)</a:t>
          </a:r>
        </a:p>
      </dgm:t>
    </dgm:pt>
    <dgm:pt modelId="{2BABAFCF-FD39-4647-80E7-51F24130B541}" type="parTrans" cxnId="{0C48A8DC-372D-4FF9-9846-53D178CD5EFC}">
      <dgm:prSet/>
      <dgm:spPr/>
      <dgm:t>
        <a:bodyPr/>
        <a:lstStyle/>
        <a:p>
          <a:endParaRPr lang="en-US"/>
        </a:p>
      </dgm:t>
    </dgm:pt>
    <dgm:pt modelId="{0B6927FE-BD98-46E6-8825-C81B92B3E329}" type="sibTrans" cxnId="{0C48A8DC-372D-4FF9-9846-53D178CD5EFC}">
      <dgm:prSet/>
      <dgm:spPr/>
      <dgm:t>
        <a:bodyPr/>
        <a:lstStyle/>
        <a:p>
          <a:endParaRPr lang="en-US"/>
        </a:p>
      </dgm:t>
    </dgm:pt>
    <dgm:pt modelId="{F35ACDC6-8B78-46C4-80CA-EBE11C3CE73E}">
      <dgm:prSet/>
      <dgm:spPr/>
      <dgm:t>
        <a:bodyPr/>
        <a:lstStyle/>
        <a:p>
          <a:r>
            <a:rPr lang="en-US" dirty="0"/>
            <a:t>cross functional teams for investment/ops. Decisions</a:t>
          </a:r>
        </a:p>
      </dgm:t>
    </dgm:pt>
    <dgm:pt modelId="{310D4DA0-8EC6-4B75-BC43-3C3CD5B68519}" type="parTrans" cxnId="{0C2EAA10-085B-4A4E-BB81-3515799AE1F2}">
      <dgm:prSet/>
      <dgm:spPr/>
      <dgm:t>
        <a:bodyPr/>
        <a:lstStyle/>
        <a:p>
          <a:endParaRPr lang="en-US"/>
        </a:p>
      </dgm:t>
    </dgm:pt>
    <dgm:pt modelId="{418E5283-8F9D-4DE5-9D73-940B85824D7E}" type="sibTrans" cxnId="{0C2EAA10-085B-4A4E-BB81-3515799AE1F2}">
      <dgm:prSet/>
      <dgm:spPr/>
      <dgm:t>
        <a:bodyPr/>
        <a:lstStyle/>
        <a:p>
          <a:endParaRPr lang="en-US"/>
        </a:p>
      </dgm:t>
    </dgm:pt>
    <dgm:pt modelId="{040C5FC6-E53B-41F1-A49E-1A15C8239AE3}">
      <dgm:prSet/>
      <dgm:spPr/>
      <dgm:t>
        <a:bodyPr/>
        <a:lstStyle/>
        <a:p>
          <a:r>
            <a:rPr lang="en-US" dirty="0"/>
            <a:t>Misc.</a:t>
          </a:r>
        </a:p>
      </dgm:t>
    </dgm:pt>
    <dgm:pt modelId="{547AEC83-E974-4EB9-A755-E42AE7809821}" type="parTrans" cxnId="{B61D306F-B419-4305-8D9D-B39554159C04}">
      <dgm:prSet/>
      <dgm:spPr/>
      <dgm:t>
        <a:bodyPr/>
        <a:lstStyle/>
        <a:p>
          <a:endParaRPr lang="en-US"/>
        </a:p>
      </dgm:t>
    </dgm:pt>
    <dgm:pt modelId="{1E4B7A10-655B-45E3-A9CF-4D8A6110C97B}" type="sibTrans" cxnId="{B61D306F-B419-4305-8D9D-B39554159C04}">
      <dgm:prSet/>
      <dgm:spPr/>
      <dgm:t>
        <a:bodyPr/>
        <a:lstStyle/>
        <a:p>
          <a:endParaRPr lang="en-US"/>
        </a:p>
      </dgm:t>
    </dgm:pt>
    <dgm:pt modelId="{F4B63F78-6A60-42ED-AD7C-B8CC2177124C}">
      <dgm:prSet/>
      <dgm:spPr/>
      <dgm:t>
        <a:bodyPr/>
        <a:lstStyle/>
        <a:p>
          <a:r>
            <a:rPr lang="en-US"/>
            <a:t>Mission Raftaar for higher speeds, Mission Hundred for commissioning 100 sidings/ freight terminals, Mission beyond book-keeping for accounting reforms, Mission Capacity Utilisation to prepare a blueprint DFC and so on</a:t>
          </a:r>
          <a:endParaRPr lang="en-US" dirty="0"/>
        </a:p>
      </dgm:t>
    </dgm:pt>
    <dgm:pt modelId="{3587BE5E-797B-4DC6-9ECF-206DF681C98E}" type="parTrans" cxnId="{C795A59E-F23D-40A2-B0B7-815FBFB0E949}">
      <dgm:prSet/>
      <dgm:spPr/>
      <dgm:t>
        <a:bodyPr/>
        <a:lstStyle/>
        <a:p>
          <a:endParaRPr lang="en-US"/>
        </a:p>
      </dgm:t>
    </dgm:pt>
    <dgm:pt modelId="{2813A737-3C22-4BE1-935A-2C8B134507A5}" type="sibTrans" cxnId="{C795A59E-F23D-40A2-B0B7-815FBFB0E949}">
      <dgm:prSet/>
      <dgm:spPr/>
      <dgm:t>
        <a:bodyPr/>
        <a:lstStyle/>
        <a:p>
          <a:endParaRPr lang="en-US"/>
        </a:p>
      </dgm:t>
    </dgm:pt>
    <dgm:pt modelId="{8F86301F-46E4-42D4-A215-103D8D3C114B}" type="pres">
      <dgm:prSet presAssocID="{186D0FEB-3BB0-4D86-B765-BDC06C376E2A}" presName="diagram" presStyleCnt="0">
        <dgm:presLayoutVars>
          <dgm:dir/>
          <dgm:animLvl val="lvl"/>
          <dgm:resizeHandles val="exact"/>
        </dgm:presLayoutVars>
      </dgm:prSet>
      <dgm:spPr/>
    </dgm:pt>
    <dgm:pt modelId="{01806FB2-EBFB-4CB1-8D0E-C81EE7E417EA}" type="pres">
      <dgm:prSet presAssocID="{EAD36C54-72D9-47C0-B2C5-9E0BCEEE7090}" presName="compNode" presStyleCnt="0"/>
      <dgm:spPr/>
    </dgm:pt>
    <dgm:pt modelId="{64B8357C-B164-4612-9F9F-D42A0134BD49}" type="pres">
      <dgm:prSet presAssocID="{EAD36C54-72D9-47C0-B2C5-9E0BCEEE7090}" presName="childRect" presStyleLbl="bgAcc1" presStyleIdx="0" presStyleCnt="3">
        <dgm:presLayoutVars>
          <dgm:bulletEnabled val="1"/>
        </dgm:presLayoutVars>
      </dgm:prSet>
      <dgm:spPr/>
    </dgm:pt>
    <dgm:pt modelId="{FF67E721-D30D-4DDA-A99A-C09822F4C9C6}" type="pres">
      <dgm:prSet presAssocID="{EAD36C54-72D9-47C0-B2C5-9E0BCEEE7090}" presName="parentText" presStyleLbl="node1" presStyleIdx="0" presStyleCnt="0">
        <dgm:presLayoutVars>
          <dgm:chMax val="0"/>
          <dgm:bulletEnabled val="1"/>
        </dgm:presLayoutVars>
      </dgm:prSet>
      <dgm:spPr/>
    </dgm:pt>
    <dgm:pt modelId="{090F33A4-992F-4E5D-A18C-C5C9D6CA5272}" type="pres">
      <dgm:prSet presAssocID="{EAD36C54-72D9-47C0-B2C5-9E0BCEEE7090}" presName="parentRect" presStyleLbl="alignNode1" presStyleIdx="0" presStyleCnt="3"/>
      <dgm:spPr/>
    </dgm:pt>
    <dgm:pt modelId="{F9398AAE-52B2-4DB9-BE61-AE2290134EDB}" type="pres">
      <dgm:prSet presAssocID="{EAD36C54-72D9-47C0-B2C5-9E0BCEEE7090}" presName="adorn" presStyleLbl="fgAccFollowNode1" presStyleIdx="0" presStyleCnt="3"/>
      <dgm:spPr/>
    </dgm:pt>
    <dgm:pt modelId="{0457F586-44DC-40EB-BC6E-F757F3FE2C04}" type="pres">
      <dgm:prSet presAssocID="{4D42E1D3-FB43-4C1E-82C9-DCAD93BB8E7E}" presName="sibTrans" presStyleLbl="sibTrans2D1" presStyleIdx="0" presStyleCnt="0"/>
      <dgm:spPr/>
    </dgm:pt>
    <dgm:pt modelId="{3ADE36F6-6E4C-4CDF-A571-22E05FEF1C9D}" type="pres">
      <dgm:prSet presAssocID="{0F467DE7-9746-4FD5-994A-E0461437C08F}" presName="compNode" presStyleCnt="0"/>
      <dgm:spPr/>
    </dgm:pt>
    <dgm:pt modelId="{67535FDB-C152-4D00-BFBB-D70D6EF782CE}" type="pres">
      <dgm:prSet presAssocID="{0F467DE7-9746-4FD5-994A-E0461437C08F}" presName="childRect" presStyleLbl="bgAcc1" presStyleIdx="1" presStyleCnt="3">
        <dgm:presLayoutVars>
          <dgm:bulletEnabled val="1"/>
        </dgm:presLayoutVars>
      </dgm:prSet>
      <dgm:spPr/>
    </dgm:pt>
    <dgm:pt modelId="{EC42CB0A-ACBB-4D0D-9DC9-3224E1930CF7}" type="pres">
      <dgm:prSet presAssocID="{0F467DE7-9746-4FD5-994A-E0461437C08F}" presName="parentText" presStyleLbl="node1" presStyleIdx="0" presStyleCnt="0">
        <dgm:presLayoutVars>
          <dgm:chMax val="0"/>
          <dgm:bulletEnabled val="1"/>
        </dgm:presLayoutVars>
      </dgm:prSet>
      <dgm:spPr/>
    </dgm:pt>
    <dgm:pt modelId="{1AC6E1B1-85E3-4C7E-BCBC-F300A0A8793F}" type="pres">
      <dgm:prSet presAssocID="{0F467DE7-9746-4FD5-994A-E0461437C08F}" presName="parentRect" presStyleLbl="alignNode1" presStyleIdx="1" presStyleCnt="3"/>
      <dgm:spPr/>
    </dgm:pt>
    <dgm:pt modelId="{2C305B46-CE39-4DBC-88F4-F06F1E3D894F}" type="pres">
      <dgm:prSet presAssocID="{0F467DE7-9746-4FD5-994A-E0461437C08F}" presName="adorn" presStyleLbl="fgAccFollowNode1" presStyleIdx="1" presStyleCnt="3"/>
      <dgm:spPr/>
    </dgm:pt>
    <dgm:pt modelId="{E642CD74-4461-4FB1-BBF5-8D6F79FD986E}" type="pres">
      <dgm:prSet presAssocID="{B4B15501-4CE8-495A-A618-12F80E271F7C}" presName="sibTrans" presStyleLbl="sibTrans2D1" presStyleIdx="0" presStyleCnt="0"/>
      <dgm:spPr/>
    </dgm:pt>
    <dgm:pt modelId="{97B4381D-3ED2-4413-B47D-C57B0E3D4A08}" type="pres">
      <dgm:prSet presAssocID="{040C5FC6-E53B-41F1-A49E-1A15C8239AE3}" presName="compNode" presStyleCnt="0"/>
      <dgm:spPr/>
    </dgm:pt>
    <dgm:pt modelId="{60FAD1E7-9E95-4753-A3FC-4D18A3A87974}" type="pres">
      <dgm:prSet presAssocID="{040C5FC6-E53B-41F1-A49E-1A15C8239AE3}" presName="childRect" presStyleLbl="bgAcc1" presStyleIdx="2" presStyleCnt="3">
        <dgm:presLayoutVars>
          <dgm:bulletEnabled val="1"/>
        </dgm:presLayoutVars>
      </dgm:prSet>
      <dgm:spPr/>
    </dgm:pt>
    <dgm:pt modelId="{092A6657-01C4-4DC9-A580-1CDA78FCCFF7}" type="pres">
      <dgm:prSet presAssocID="{040C5FC6-E53B-41F1-A49E-1A15C8239AE3}" presName="parentText" presStyleLbl="node1" presStyleIdx="0" presStyleCnt="0">
        <dgm:presLayoutVars>
          <dgm:chMax val="0"/>
          <dgm:bulletEnabled val="1"/>
        </dgm:presLayoutVars>
      </dgm:prSet>
      <dgm:spPr/>
    </dgm:pt>
    <dgm:pt modelId="{5107360E-C06A-483B-BC21-8D313B5CAB81}" type="pres">
      <dgm:prSet presAssocID="{040C5FC6-E53B-41F1-A49E-1A15C8239AE3}" presName="parentRect" presStyleLbl="alignNode1" presStyleIdx="2" presStyleCnt="3"/>
      <dgm:spPr/>
    </dgm:pt>
    <dgm:pt modelId="{36653E4F-74E9-4BD9-9F0C-7705F2A19507}" type="pres">
      <dgm:prSet presAssocID="{040C5FC6-E53B-41F1-A49E-1A15C8239AE3}" presName="adorn" presStyleLbl="fgAccFollowNode1" presStyleIdx="2" presStyleCnt="3"/>
      <dgm:spPr/>
    </dgm:pt>
  </dgm:ptLst>
  <dgm:cxnLst>
    <dgm:cxn modelId="{8EE94B35-8252-4A26-B9E4-7F7FC904FEDE}" type="presOf" srcId="{B4B15501-4CE8-495A-A618-12F80E271F7C}" destId="{E642CD74-4461-4FB1-BBF5-8D6F79FD986E}" srcOrd="0" destOrd="0" presId="urn:microsoft.com/office/officeart/2005/8/layout/bList2"/>
    <dgm:cxn modelId="{E7C2F76C-916E-4223-A538-75A825A65329}" type="presOf" srcId="{16B26D4A-B927-4268-9C79-B849268FC7B6}" destId="{64B8357C-B164-4612-9F9F-D42A0134BD49}" srcOrd="0" destOrd="1" presId="urn:microsoft.com/office/officeart/2005/8/layout/bList2"/>
    <dgm:cxn modelId="{B61D306F-B419-4305-8D9D-B39554159C04}" srcId="{186D0FEB-3BB0-4D86-B765-BDC06C376E2A}" destId="{040C5FC6-E53B-41F1-A49E-1A15C8239AE3}" srcOrd="2" destOrd="0" parTransId="{547AEC83-E974-4EB9-A755-E42AE7809821}" sibTransId="{1E4B7A10-655B-45E3-A9CF-4D8A6110C97B}"/>
    <dgm:cxn modelId="{78EE5565-EDAE-49BD-99C9-2B0A7ED5CACB}" srcId="{186D0FEB-3BB0-4D86-B765-BDC06C376E2A}" destId="{0F467DE7-9746-4FD5-994A-E0461437C08F}" srcOrd="1" destOrd="0" parTransId="{C95B2FFC-4882-4133-AF59-8790A9CF1D14}" sibTransId="{B4B15501-4CE8-495A-A618-12F80E271F7C}"/>
    <dgm:cxn modelId="{94199189-4460-412E-8086-EA160C89E34B}" srcId="{EAD36C54-72D9-47C0-B2C5-9E0BCEEE7090}" destId="{B486F104-A8C0-4F03-9B2A-D8BECA11C800}" srcOrd="0" destOrd="0" parTransId="{97AE601E-F848-41BE-A9F2-5422257ADE48}" sibTransId="{2B24B3CB-9520-4EE4-B942-8A08F51FD79C}"/>
    <dgm:cxn modelId="{BCF0432B-EC55-41A4-BB70-7667C0C6993E}" type="presOf" srcId="{0F467DE7-9746-4FD5-994A-E0461437C08F}" destId="{1AC6E1B1-85E3-4C7E-BCBC-F300A0A8793F}" srcOrd="1" destOrd="0" presId="urn:microsoft.com/office/officeart/2005/8/layout/bList2"/>
    <dgm:cxn modelId="{58265A8D-4C7B-4C3C-B35C-F4578859A2E6}" type="presOf" srcId="{F4B63F78-6A60-42ED-AD7C-B8CC2177124C}" destId="{60FAD1E7-9E95-4753-A3FC-4D18A3A87974}" srcOrd="0" destOrd="0" presId="urn:microsoft.com/office/officeart/2005/8/layout/bList2"/>
    <dgm:cxn modelId="{38F3D602-C83B-4E73-8B60-42FDD409137F}" type="presOf" srcId="{464A7A2C-7683-4D2B-A7F3-014B4AE6148C}" destId="{67535FDB-C152-4D00-BFBB-D70D6EF782CE}" srcOrd="0" destOrd="0" presId="urn:microsoft.com/office/officeart/2005/8/layout/bList2"/>
    <dgm:cxn modelId="{98238ACC-90F7-4CC9-AE89-072186C7BD66}" type="presOf" srcId="{EAD36C54-72D9-47C0-B2C5-9E0BCEEE7090}" destId="{090F33A4-992F-4E5D-A18C-C5C9D6CA5272}" srcOrd="1" destOrd="0" presId="urn:microsoft.com/office/officeart/2005/8/layout/bList2"/>
    <dgm:cxn modelId="{0C2EAA10-085B-4A4E-BB81-3515799AE1F2}" srcId="{0F467DE7-9746-4FD5-994A-E0461437C08F}" destId="{F35ACDC6-8B78-46C4-80CA-EBE11C3CE73E}" srcOrd="1" destOrd="0" parTransId="{310D4DA0-8EC6-4B75-BC43-3C3CD5B68519}" sibTransId="{418E5283-8F9D-4DE5-9D73-940B85824D7E}"/>
    <dgm:cxn modelId="{B8C674F8-DFEE-4D9B-9937-8822118F6580}" type="presOf" srcId="{186D0FEB-3BB0-4D86-B765-BDC06C376E2A}" destId="{8F86301F-46E4-42D4-A215-103D8D3C114B}" srcOrd="0" destOrd="0" presId="urn:microsoft.com/office/officeart/2005/8/layout/bList2"/>
    <dgm:cxn modelId="{AB216D91-E6C4-41E5-BAD2-55D0A5E38BA4}" type="presOf" srcId="{B486F104-A8C0-4F03-9B2A-D8BECA11C800}" destId="{64B8357C-B164-4612-9F9F-D42A0134BD49}" srcOrd="0" destOrd="0" presId="urn:microsoft.com/office/officeart/2005/8/layout/bList2"/>
    <dgm:cxn modelId="{6AE14C53-F55D-4CE2-A82B-94D5ED5A34F3}" srcId="{EAD36C54-72D9-47C0-B2C5-9E0BCEEE7090}" destId="{16B26D4A-B927-4268-9C79-B849268FC7B6}" srcOrd="1" destOrd="0" parTransId="{A128836F-7F0C-4F32-A747-7A859CB9C33E}" sibTransId="{6CF25C16-1AA0-4C2B-8260-BB55483C7754}"/>
    <dgm:cxn modelId="{E47DA709-4298-4270-84E4-DBCAAEA452A3}" srcId="{186D0FEB-3BB0-4D86-B765-BDC06C376E2A}" destId="{EAD36C54-72D9-47C0-B2C5-9E0BCEEE7090}" srcOrd="0" destOrd="0" parTransId="{3DEF12EF-01B4-49EE-9F6D-E3B7FE3B2780}" sibTransId="{4D42E1D3-FB43-4C1E-82C9-DCAD93BB8E7E}"/>
    <dgm:cxn modelId="{8768C189-CE25-4DEB-90A4-A63048DF3759}" type="presOf" srcId="{4D42E1D3-FB43-4C1E-82C9-DCAD93BB8E7E}" destId="{0457F586-44DC-40EB-BC6E-F757F3FE2C04}" srcOrd="0" destOrd="0" presId="urn:microsoft.com/office/officeart/2005/8/layout/bList2"/>
    <dgm:cxn modelId="{0C48A8DC-372D-4FF9-9846-53D178CD5EFC}" srcId="{0F467DE7-9746-4FD5-994A-E0461437C08F}" destId="{464A7A2C-7683-4D2B-A7F3-014B4AE6148C}" srcOrd="0" destOrd="0" parTransId="{2BABAFCF-FD39-4647-80E7-51F24130B541}" sibTransId="{0B6927FE-BD98-46E6-8825-C81B92B3E329}"/>
    <dgm:cxn modelId="{A22D30D5-2427-438E-8446-B5D1A3CA3EE0}" type="presOf" srcId="{F35ACDC6-8B78-46C4-80CA-EBE11C3CE73E}" destId="{67535FDB-C152-4D00-BFBB-D70D6EF782CE}" srcOrd="0" destOrd="1" presId="urn:microsoft.com/office/officeart/2005/8/layout/bList2"/>
    <dgm:cxn modelId="{F5849A0D-D616-44B5-87B0-4AD8923FFD07}" type="presOf" srcId="{EAD36C54-72D9-47C0-B2C5-9E0BCEEE7090}" destId="{FF67E721-D30D-4DDA-A99A-C09822F4C9C6}" srcOrd="0" destOrd="0" presId="urn:microsoft.com/office/officeart/2005/8/layout/bList2"/>
    <dgm:cxn modelId="{C795A59E-F23D-40A2-B0B7-815FBFB0E949}" srcId="{040C5FC6-E53B-41F1-A49E-1A15C8239AE3}" destId="{F4B63F78-6A60-42ED-AD7C-B8CC2177124C}" srcOrd="0" destOrd="0" parTransId="{3587BE5E-797B-4DC6-9ECF-206DF681C98E}" sibTransId="{2813A737-3C22-4BE1-935A-2C8B134507A5}"/>
    <dgm:cxn modelId="{0E53587B-ECE9-41EC-9D9A-BB327BEF2302}" type="presOf" srcId="{040C5FC6-E53B-41F1-A49E-1A15C8239AE3}" destId="{092A6657-01C4-4DC9-A580-1CDA78FCCFF7}" srcOrd="0" destOrd="0" presId="urn:microsoft.com/office/officeart/2005/8/layout/bList2"/>
    <dgm:cxn modelId="{B15764E9-4727-4269-8D09-0153229BB5B3}" type="presOf" srcId="{040C5FC6-E53B-41F1-A49E-1A15C8239AE3}" destId="{5107360E-C06A-483B-BC21-8D313B5CAB81}" srcOrd="1" destOrd="0" presId="urn:microsoft.com/office/officeart/2005/8/layout/bList2"/>
    <dgm:cxn modelId="{5DB49899-6397-4974-A849-17F53572A71F}" type="presOf" srcId="{0F467DE7-9746-4FD5-994A-E0461437C08F}" destId="{EC42CB0A-ACBB-4D0D-9DC9-3224E1930CF7}" srcOrd="0" destOrd="0" presId="urn:microsoft.com/office/officeart/2005/8/layout/bList2"/>
    <dgm:cxn modelId="{C7D4DD4A-5E4D-4124-AC36-FC145DD9CADB}" type="presParOf" srcId="{8F86301F-46E4-42D4-A215-103D8D3C114B}" destId="{01806FB2-EBFB-4CB1-8D0E-C81EE7E417EA}" srcOrd="0" destOrd="0" presId="urn:microsoft.com/office/officeart/2005/8/layout/bList2"/>
    <dgm:cxn modelId="{557E8706-03DF-4B7F-87F1-B1D784C1543C}" type="presParOf" srcId="{01806FB2-EBFB-4CB1-8D0E-C81EE7E417EA}" destId="{64B8357C-B164-4612-9F9F-D42A0134BD49}" srcOrd="0" destOrd="0" presId="urn:microsoft.com/office/officeart/2005/8/layout/bList2"/>
    <dgm:cxn modelId="{DA780791-56DE-4554-9C9B-95C8295F2DDE}" type="presParOf" srcId="{01806FB2-EBFB-4CB1-8D0E-C81EE7E417EA}" destId="{FF67E721-D30D-4DDA-A99A-C09822F4C9C6}" srcOrd="1" destOrd="0" presId="urn:microsoft.com/office/officeart/2005/8/layout/bList2"/>
    <dgm:cxn modelId="{33AFC4D6-753C-4F90-BE00-CA2BA8D5932D}" type="presParOf" srcId="{01806FB2-EBFB-4CB1-8D0E-C81EE7E417EA}" destId="{090F33A4-992F-4E5D-A18C-C5C9D6CA5272}" srcOrd="2" destOrd="0" presId="urn:microsoft.com/office/officeart/2005/8/layout/bList2"/>
    <dgm:cxn modelId="{C7CD546B-16F9-4DB2-B01B-FA94619EEBEB}" type="presParOf" srcId="{01806FB2-EBFB-4CB1-8D0E-C81EE7E417EA}" destId="{F9398AAE-52B2-4DB9-BE61-AE2290134EDB}" srcOrd="3" destOrd="0" presId="urn:microsoft.com/office/officeart/2005/8/layout/bList2"/>
    <dgm:cxn modelId="{A3CDC1BF-5E4A-4749-874E-AAF87D0C53DE}" type="presParOf" srcId="{8F86301F-46E4-42D4-A215-103D8D3C114B}" destId="{0457F586-44DC-40EB-BC6E-F757F3FE2C04}" srcOrd="1" destOrd="0" presId="urn:microsoft.com/office/officeart/2005/8/layout/bList2"/>
    <dgm:cxn modelId="{64D5438E-6595-4B9A-9E3F-2D6316797527}" type="presParOf" srcId="{8F86301F-46E4-42D4-A215-103D8D3C114B}" destId="{3ADE36F6-6E4C-4CDF-A571-22E05FEF1C9D}" srcOrd="2" destOrd="0" presId="urn:microsoft.com/office/officeart/2005/8/layout/bList2"/>
    <dgm:cxn modelId="{6ACC4576-5DD1-475A-89A6-43B4D29F5E73}" type="presParOf" srcId="{3ADE36F6-6E4C-4CDF-A571-22E05FEF1C9D}" destId="{67535FDB-C152-4D00-BFBB-D70D6EF782CE}" srcOrd="0" destOrd="0" presId="urn:microsoft.com/office/officeart/2005/8/layout/bList2"/>
    <dgm:cxn modelId="{A6AD0AB1-3733-4AB5-8CC8-D4A1313BA93A}" type="presParOf" srcId="{3ADE36F6-6E4C-4CDF-A571-22E05FEF1C9D}" destId="{EC42CB0A-ACBB-4D0D-9DC9-3224E1930CF7}" srcOrd="1" destOrd="0" presId="urn:microsoft.com/office/officeart/2005/8/layout/bList2"/>
    <dgm:cxn modelId="{05B6B0D7-C6AF-4A30-915D-3BC79E4BBC39}" type="presParOf" srcId="{3ADE36F6-6E4C-4CDF-A571-22E05FEF1C9D}" destId="{1AC6E1B1-85E3-4C7E-BCBC-F300A0A8793F}" srcOrd="2" destOrd="0" presId="urn:microsoft.com/office/officeart/2005/8/layout/bList2"/>
    <dgm:cxn modelId="{858D97A5-6D93-43FC-B6DB-B6D4DEE78C46}" type="presParOf" srcId="{3ADE36F6-6E4C-4CDF-A571-22E05FEF1C9D}" destId="{2C305B46-CE39-4DBC-88F4-F06F1E3D894F}" srcOrd="3" destOrd="0" presId="urn:microsoft.com/office/officeart/2005/8/layout/bList2"/>
    <dgm:cxn modelId="{95CF7AA6-5074-44FC-9273-9544A715CB7A}" type="presParOf" srcId="{8F86301F-46E4-42D4-A215-103D8D3C114B}" destId="{E642CD74-4461-4FB1-BBF5-8D6F79FD986E}" srcOrd="3" destOrd="0" presId="urn:microsoft.com/office/officeart/2005/8/layout/bList2"/>
    <dgm:cxn modelId="{4C3110BF-1932-473F-8EC6-33AC0937E744}" type="presParOf" srcId="{8F86301F-46E4-42D4-A215-103D8D3C114B}" destId="{97B4381D-3ED2-4413-B47D-C57B0E3D4A08}" srcOrd="4" destOrd="0" presId="urn:microsoft.com/office/officeart/2005/8/layout/bList2"/>
    <dgm:cxn modelId="{2A2452A1-525C-4198-B213-8B30AB27CA0D}" type="presParOf" srcId="{97B4381D-3ED2-4413-B47D-C57B0E3D4A08}" destId="{60FAD1E7-9E95-4753-A3FC-4D18A3A87974}" srcOrd="0" destOrd="0" presId="urn:microsoft.com/office/officeart/2005/8/layout/bList2"/>
    <dgm:cxn modelId="{C84706A7-6C5F-4CAC-A442-07086591AA0B}" type="presParOf" srcId="{97B4381D-3ED2-4413-B47D-C57B0E3D4A08}" destId="{092A6657-01C4-4DC9-A580-1CDA78FCCFF7}" srcOrd="1" destOrd="0" presId="urn:microsoft.com/office/officeart/2005/8/layout/bList2"/>
    <dgm:cxn modelId="{6FA87BEA-4FB1-47DD-A2E9-FE8A0799A7C4}" type="presParOf" srcId="{97B4381D-3ED2-4413-B47D-C57B0E3D4A08}" destId="{5107360E-C06A-483B-BC21-8D313B5CAB81}" srcOrd="2" destOrd="0" presId="urn:microsoft.com/office/officeart/2005/8/layout/bList2"/>
    <dgm:cxn modelId="{4DDC4B20-7650-446A-AED1-54914B47D19A}" type="presParOf" srcId="{97B4381D-3ED2-4413-B47D-C57B0E3D4A08}" destId="{36653E4F-74E9-4BD9-9F0C-7705F2A1950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86D0FEB-3BB0-4D86-B765-BDC06C376E2A}"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EAD36C54-72D9-47C0-B2C5-9E0BCEEE7090}">
      <dgm:prSet phldrT="[Text]"/>
      <dgm:spPr/>
      <dgm:t>
        <a:bodyPr/>
        <a:lstStyle/>
        <a:p>
          <a:r>
            <a:rPr lang="en-US" dirty="0"/>
            <a:t>C T </a:t>
          </a:r>
          <a:r>
            <a:rPr lang="en-US" dirty="0" err="1"/>
            <a:t>Venugopal</a:t>
          </a:r>
          <a:r>
            <a:rPr lang="en-US" dirty="0"/>
            <a:t> chair </a:t>
          </a:r>
        </a:p>
      </dgm:t>
    </dgm:pt>
    <dgm:pt modelId="{3DEF12EF-01B4-49EE-9F6D-E3B7FE3B2780}" type="parTrans" cxnId="{E47DA709-4298-4270-84E4-DBCAAEA452A3}">
      <dgm:prSet/>
      <dgm:spPr/>
      <dgm:t>
        <a:bodyPr/>
        <a:lstStyle/>
        <a:p>
          <a:endParaRPr lang="en-US"/>
        </a:p>
      </dgm:t>
    </dgm:pt>
    <dgm:pt modelId="{4D42E1D3-FB43-4C1E-82C9-DCAD93BB8E7E}" type="sibTrans" cxnId="{E47DA709-4298-4270-84E4-DBCAAEA452A3}">
      <dgm:prSet/>
      <dgm:spPr/>
      <dgm:t>
        <a:bodyPr/>
        <a:lstStyle/>
        <a:p>
          <a:endParaRPr lang="en-US"/>
        </a:p>
      </dgm:t>
    </dgm:pt>
    <dgm:pt modelId="{189B056C-8FCA-4DCB-9852-11C0DF32FB9D}">
      <dgm:prSet/>
      <dgm:spPr/>
      <dgm:t>
        <a:bodyPr/>
        <a:lstStyle/>
        <a:p>
          <a:r>
            <a:rPr lang="en-US" dirty="0"/>
            <a:t>Strategic Finance, research and policy development </a:t>
          </a:r>
        </a:p>
      </dgm:t>
    </dgm:pt>
    <dgm:pt modelId="{83D9B385-D9ED-42AA-9215-7DFF6C77AAC9}" type="parTrans" cxnId="{4549D351-B990-49F2-9898-20BA7888D676}">
      <dgm:prSet/>
      <dgm:spPr/>
      <dgm:t>
        <a:bodyPr/>
        <a:lstStyle/>
        <a:p>
          <a:endParaRPr lang="en-US"/>
        </a:p>
      </dgm:t>
    </dgm:pt>
    <dgm:pt modelId="{52C82DA6-F66B-4236-9C62-4C1EF0B2786A}" type="sibTrans" cxnId="{4549D351-B990-49F2-9898-20BA7888D676}">
      <dgm:prSet/>
      <dgm:spPr/>
      <dgm:t>
        <a:bodyPr/>
        <a:lstStyle/>
        <a:p>
          <a:endParaRPr lang="en-US"/>
        </a:p>
      </dgm:t>
    </dgm:pt>
    <dgm:pt modelId="{CD885E07-DCD1-40EA-BF96-7ECA915232F5}">
      <dgm:prSet/>
      <dgm:spPr/>
      <dgm:t>
        <a:bodyPr/>
        <a:lstStyle/>
        <a:p>
          <a:r>
            <a:rPr lang="en-US"/>
            <a:t>He was 1st Indian Railway account service officer (1930)</a:t>
          </a:r>
        </a:p>
      </dgm:t>
    </dgm:pt>
    <dgm:pt modelId="{2CC553C2-28ED-41E3-9D9F-C8403129F6E1}" type="parTrans" cxnId="{4ACB74D2-5586-4611-B036-1B72E7A41719}">
      <dgm:prSet/>
      <dgm:spPr/>
      <dgm:t>
        <a:bodyPr/>
        <a:lstStyle/>
        <a:p>
          <a:endParaRPr lang="en-US"/>
        </a:p>
      </dgm:t>
    </dgm:pt>
    <dgm:pt modelId="{900D9ACD-5A59-458A-95E4-0F2600DCB8FA}" type="sibTrans" cxnId="{4ACB74D2-5586-4611-B036-1B72E7A41719}">
      <dgm:prSet/>
      <dgm:spPr/>
      <dgm:t>
        <a:bodyPr/>
        <a:lstStyle/>
        <a:p>
          <a:endParaRPr lang="en-US"/>
        </a:p>
      </dgm:t>
    </dgm:pt>
    <dgm:pt modelId="{65811E1A-CC6D-447A-9960-38B8F1A46923}">
      <dgm:prSet/>
      <dgm:spPr/>
      <dgm:t>
        <a:bodyPr/>
        <a:lstStyle/>
        <a:p>
          <a:r>
            <a:rPr lang="en-US" dirty="0"/>
            <a:t>Kalpana Chawla chair </a:t>
          </a:r>
        </a:p>
      </dgm:t>
    </dgm:pt>
    <dgm:pt modelId="{4F9EC848-167F-4E59-ADAC-7F4BCDAC0176}" type="parTrans" cxnId="{34DD4BAD-F2D6-4731-8808-C3DA90463B91}">
      <dgm:prSet/>
      <dgm:spPr/>
      <dgm:t>
        <a:bodyPr/>
        <a:lstStyle/>
        <a:p>
          <a:endParaRPr lang="en-US"/>
        </a:p>
      </dgm:t>
    </dgm:pt>
    <dgm:pt modelId="{3B63FAE1-E576-4FDC-99BB-077C7631F9CE}" type="sibTrans" cxnId="{34DD4BAD-F2D6-4731-8808-C3DA90463B91}">
      <dgm:prSet/>
      <dgm:spPr/>
      <dgm:t>
        <a:bodyPr/>
        <a:lstStyle/>
        <a:p>
          <a:endParaRPr lang="en-US"/>
        </a:p>
      </dgm:t>
    </dgm:pt>
    <dgm:pt modelId="{37510FF9-C65B-438E-9632-40B96212CF5F}">
      <dgm:prSet/>
      <dgm:spPr/>
      <dgm:t>
        <a:bodyPr/>
        <a:lstStyle/>
        <a:p>
          <a:r>
            <a:rPr lang="en-US" dirty="0"/>
            <a:t>on geo-spatial technology. </a:t>
          </a:r>
        </a:p>
      </dgm:t>
    </dgm:pt>
    <dgm:pt modelId="{CCB85FF8-182F-4796-9B2B-AACF1442CBC9}" type="parTrans" cxnId="{BD86C922-5BA8-40D9-8B96-ED1CB94098ED}">
      <dgm:prSet/>
      <dgm:spPr/>
      <dgm:t>
        <a:bodyPr/>
        <a:lstStyle/>
        <a:p>
          <a:endParaRPr lang="en-US"/>
        </a:p>
      </dgm:t>
    </dgm:pt>
    <dgm:pt modelId="{8403A4E7-E38C-48D6-BEB9-1C4569CE9FF1}" type="sibTrans" cxnId="{BD86C922-5BA8-40D9-8B96-ED1CB94098ED}">
      <dgm:prSet/>
      <dgm:spPr/>
      <dgm:t>
        <a:bodyPr/>
        <a:lstStyle/>
        <a:p>
          <a:endParaRPr lang="en-US"/>
        </a:p>
      </dgm:t>
    </dgm:pt>
    <dgm:pt modelId="{7479CD35-1740-4961-BA62-2F6A35165973}">
      <dgm:prSet/>
      <dgm:spPr/>
      <dgm:t>
        <a:bodyPr/>
        <a:lstStyle/>
        <a:p>
          <a:r>
            <a:rPr lang="en-US"/>
            <a:t>Indo American Astronaut. Died in space shuttle "Columbia" (2003)</a:t>
          </a:r>
        </a:p>
      </dgm:t>
    </dgm:pt>
    <dgm:pt modelId="{7094344C-5C3F-4691-BC36-E2153F60F866}" type="parTrans" cxnId="{1772256D-BEC7-428F-B32E-1AAD4D8FCE11}">
      <dgm:prSet/>
      <dgm:spPr/>
      <dgm:t>
        <a:bodyPr/>
        <a:lstStyle/>
        <a:p>
          <a:endParaRPr lang="en-US"/>
        </a:p>
      </dgm:t>
    </dgm:pt>
    <dgm:pt modelId="{01B785E3-DF8E-442A-8DAB-6A724B36D15E}" type="sibTrans" cxnId="{1772256D-BEC7-428F-B32E-1AAD4D8FCE11}">
      <dgm:prSet/>
      <dgm:spPr/>
      <dgm:t>
        <a:bodyPr/>
        <a:lstStyle/>
        <a:p>
          <a:endParaRPr lang="en-US"/>
        </a:p>
      </dgm:t>
    </dgm:pt>
    <dgm:pt modelId="{9FAE1EF9-36B7-4D86-A8C1-47D4732F84F4}" type="pres">
      <dgm:prSet presAssocID="{186D0FEB-3BB0-4D86-B765-BDC06C376E2A}" presName="linear" presStyleCnt="0">
        <dgm:presLayoutVars>
          <dgm:dir/>
          <dgm:resizeHandles val="exact"/>
        </dgm:presLayoutVars>
      </dgm:prSet>
      <dgm:spPr/>
    </dgm:pt>
    <dgm:pt modelId="{69A3FCDF-7A67-413A-941B-6BD627A27FCA}" type="pres">
      <dgm:prSet presAssocID="{EAD36C54-72D9-47C0-B2C5-9E0BCEEE7090}" presName="comp" presStyleCnt="0"/>
      <dgm:spPr/>
    </dgm:pt>
    <dgm:pt modelId="{091FB498-0AB1-42B1-A2E3-8E24CF3F1449}" type="pres">
      <dgm:prSet presAssocID="{EAD36C54-72D9-47C0-B2C5-9E0BCEEE7090}" presName="box" presStyleLbl="node1" presStyleIdx="0" presStyleCnt="2"/>
      <dgm:spPr/>
    </dgm:pt>
    <dgm:pt modelId="{0B9FDCFC-76AF-4BA6-B3BB-DC5448D393B5}" type="pres">
      <dgm:prSet presAssocID="{EAD36C54-72D9-47C0-B2C5-9E0BCEEE7090}" presName="img" presStyleLbl="fgImgPlace1" presStyleIdx="0" presStyleCnt="2"/>
      <dgm:spPr>
        <a:blipFill rotWithShape="1">
          <a:blip xmlns:r="http://schemas.openxmlformats.org/officeDocument/2006/relationships" r:embed="rId1"/>
          <a:stretch>
            <a:fillRect/>
          </a:stretch>
        </a:blipFill>
      </dgm:spPr>
    </dgm:pt>
    <dgm:pt modelId="{60601482-B291-4C6C-9D37-05F478489033}" type="pres">
      <dgm:prSet presAssocID="{EAD36C54-72D9-47C0-B2C5-9E0BCEEE7090}" presName="text" presStyleLbl="node1" presStyleIdx="0" presStyleCnt="2">
        <dgm:presLayoutVars>
          <dgm:bulletEnabled val="1"/>
        </dgm:presLayoutVars>
      </dgm:prSet>
      <dgm:spPr/>
    </dgm:pt>
    <dgm:pt modelId="{172D701F-4053-4649-B44A-7C91E79EE901}" type="pres">
      <dgm:prSet presAssocID="{4D42E1D3-FB43-4C1E-82C9-DCAD93BB8E7E}" presName="spacer" presStyleCnt="0"/>
      <dgm:spPr/>
    </dgm:pt>
    <dgm:pt modelId="{DAA3DD9F-5FDF-40AA-A838-864DDF85ABAF}" type="pres">
      <dgm:prSet presAssocID="{65811E1A-CC6D-447A-9960-38B8F1A46923}" presName="comp" presStyleCnt="0"/>
      <dgm:spPr/>
    </dgm:pt>
    <dgm:pt modelId="{5B780C15-31C7-4E32-8931-D95E427194D6}" type="pres">
      <dgm:prSet presAssocID="{65811E1A-CC6D-447A-9960-38B8F1A46923}" presName="box" presStyleLbl="node1" presStyleIdx="1" presStyleCnt="2"/>
      <dgm:spPr/>
    </dgm:pt>
    <dgm:pt modelId="{2D7D45D8-5A6A-47B5-9CCB-6E052135BE39}" type="pres">
      <dgm:prSet presAssocID="{65811E1A-CC6D-447A-9960-38B8F1A46923}" presName="img"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6C79CA00-7839-4406-96C7-85F973980306}" type="pres">
      <dgm:prSet presAssocID="{65811E1A-CC6D-447A-9960-38B8F1A46923}" presName="text" presStyleLbl="node1" presStyleIdx="1" presStyleCnt="2">
        <dgm:presLayoutVars>
          <dgm:bulletEnabled val="1"/>
        </dgm:presLayoutVars>
      </dgm:prSet>
      <dgm:spPr/>
    </dgm:pt>
  </dgm:ptLst>
  <dgm:cxnLst>
    <dgm:cxn modelId="{6F2FEFE8-415A-4052-9A99-13C1963DF020}" type="presOf" srcId="{65811E1A-CC6D-447A-9960-38B8F1A46923}" destId="{6C79CA00-7839-4406-96C7-85F973980306}" srcOrd="1" destOrd="0" presId="urn:microsoft.com/office/officeart/2005/8/layout/vList4"/>
    <dgm:cxn modelId="{4549D351-B990-49F2-9898-20BA7888D676}" srcId="{EAD36C54-72D9-47C0-B2C5-9E0BCEEE7090}" destId="{189B056C-8FCA-4DCB-9852-11C0DF32FB9D}" srcOrd="0" destOrd="0" parTransId="{83D9B385-D9ED-42AA-9215-7DFF6C77AAC9}" sibTransId="{52C82DA6-F66B-4236-9C62-4C1EF0B2786A}"/>
    <dgm:cxn modelId="{0E9A0293-572C-4046-B418-FE842ED0A64B}" type="presOf" srcId="{CD885E07-DCD1-40EA-BF96-7ECA915232F5}" destId="{091FB498-0AB1-42B1-A2E3-8E24CF3F1449}" srcOrd="0" destOrd="2" presId="urn:microsoft.com/office/officeart/2005/8/layout/vList4"/>
    <dgm:cxn modelId="{8F0919D6-8D0B-4E4D-AAC7-B19352DFEA32}" type="presOf" srcId="{189B056C-8FCA-4DCB-9852-11C0DF32FB9D}" destId="{091FB498-0AB1-42B1-A2E3-8E24CF3F1449}" srcOrd="0" destOrd="1" presId="urn:microsoft.com/office/officeart/2005/8/layout/vList4"/>
    <dgm:cxn modelId="{4A59F4D3-2CC9-4125-8B2B-F227E0CD1D27}" type="presOf" srcId="{7479CD35-1740-4961-BA62-2F6A35165973}" destId="{5B780C15-31C7-4E32-8931-D95E427194D6}" srcOrd="0" destOrd="2" presId="urn:microsoft.com/office/officeart/2005/8/layout/vList4"/>
    <dgm:cxn modelId="{62B1EFAB-FC3D-4903-9654-B1751989964F}" type="presOf" srcId="{186D0FEB-3BB0-4D86-B765-BDC06C376E2A}" destId="{9FAE1EF9-36B7-4D86-A8C1-47D4732F84F4}" srcOrd="0" destOrd="0" presId="urn:microsoft.com/office/officeart/2005/8/layout/vList4"/>
    <dgm:cxn modelId="{1772256D-BEC7-428F-B32E-1AAD4D8FCE11}" srcId="{65811E1A-CC6D-447A-9960-38B8F1A46923}" destId="{7479CD35-1740-4961-BA62-2F6A35165973}" srcOrd="1" destOrd="0" parTransId="{7094344C-5C3F-4691-BC36-E2153F60F866}" sibTransId="{01B785E3-DF8E-442A-8DAB-6A724B36D15E}"/>
    <dgm:cxn modelId="{8EA732C4-2A82-4490-975C-A29DB9D77945}" type="presOf" srcId="{37510FF9-C65B-438E-9632-40B96212CF5F}" destId="{5B780C15-31C7-4E32-8931-D95E427194D6}" srcOrd="0" destOrd="1" presId="urn:microsoft.com/office/officeart/2005/8/layout/vList4"/>
    <dgm:cxn modelId="{D94BC701-F5CD-472C-9063-E703EFCD34C8}" type="presOf" srcId="{65811E1A-CC6D-447A-9960-38B8F1A46923}" destId="{5B780C15-31C7-4E32-8931-D95E427194D6}" srcOrd="0" destOrd="0" presId="urn:microsoft.com/office/officeart/2005/8/layout/vList4"/>
    <dgm:cxn modelId="{34DD4BAD-F2D6-4731-8808-C3DA90463B91}" srcId="{186D0FEB-3BB0-4D86-B765-BDC06C376E2A}" destId="{65811E1A-CC6D-447A-9960-38B8F1A46923}" srcOrd="1" destOrd="0" parTransId="{4F9EC848-167F-4E59-ADAC-7F4BCDAC0176}" sibTransId="{3B63FAE1-E576-4FDC-99BB-077C7631F9CE}"/>
    <dgm:cxn modelId="{7382FEEF-0A59-49EE-AA33-2E4B656C3275}" type="presOf" srcId="{37510FF9-C65B-438E-9632-40B96212CF5F}" destId="{6C79CA00-7839-4406-96C7-85F973980306}" srcOrd="1" destOrd="1" presId="urn:microsoft.com/office/officeart/2005/8/layout/vList4"/>
    <dgm:cxn modelId="{5198F7FE-ECB0-48EB-8215-D910D48EB486}" type="presOf" srcId="{EAD36C54-72D9-47C0-B2C5-9E0BCEEE7090}" destId="{60601482-B291-4C6C-9D37-05F478489033}" srcOrd="1" destOrd="0" presId="urn:microsoft.com/office/officeart/2005/8/layout/vList4"/>
    <dgm:cxn modelId="{6D2CED9F-B153-431C-AB76-56113A16F850}" type="presOf" srcId="{EAD36C54-72D9-47C0-B2C5-9E0BCEEE7090}" destId="{091FB498-0AB1-42B1-A2E3-8E24CF3F1449}" srcOrd="0" destOrd="0" presId="urn:microsoft.com/office/officeart/2005/8/layout/vList4"/>
    <dgm:cxn modelId="{4ACB74D2-5586-4611-B036-1B72E7A41719}" srcId="{EAD36C54-72D9-47C0-B2C5-9E0BCEEE7090}" destId="{CD885E07-DCD1-40EA-BF96-7ECA915232F5}" srcOrd="1" destOrd="0" parTransId="{2CC553C2-28ED-41E3-9D9F-C8403129F6E1}" sibTransId="{900D9ACD-5A59-458A-95E4-0F2600DCB8FA}"/>
    <dgm:cxn modelId="{E47DA709-4298-4270-84E4-DBCAAEA452A3}" srcId="{186D0FEB-3BB0-4D86-B765-BDC06C376E2A}" destId="{EAD36C54-72D9-47C0-B2C5-9E0BCEEE7090}" srcOrd="0" destOrd="0" parTransId="{3DEF12EF-01B4-49EE-9F6D-E3B7FE3B2780}" sibTransId="{4D42E1D3-FB43-4C1E-82C9-DCAD93BB8E7E}"/>
    <dgm:cxn modelId="{BD86C922-5BA8-40D9-8B96-ED1CB94098ED}" srcId="{65811E1A-CC6D-447A-9960-38B8F1A46923}" destId="{37510FF9-C65B-438E-9632-40B96212CF5F}" srcOrd="0" destOrd="0" parTransId="{CCB85FF8-182F-4796-9B2B-AACF1442CBC9}" sibTransId="{8403A4E7-E38C-48D6-BEB9-1C4569CE9FF1}"/>
    <dgm:cxn modelId="{A6753565-9FF5-469B-889B-D29457DF366F}" type="presOf" srcId="{189B056C-8FCA-4DCB-9852-11C0DF32FB9D}" destId="{60601482-B291-4C6C-9D37-05F478489033}" srcOrd="1" destOrd="1" presId="urn:microsoft.com/office/officeart/2005/8/layout/vList4"/>
    <dgm:cxn modelId="{CC77954C-BA1E-4B5F-824D-3F8F0AE339F1}" type="presOf" srcId="{7479CD35-1740-4961-BA62-2F6A35165973}" destId="{6C79CA00-7839-4406-96C7-85F973980306}" srcOrd="1" destOrd="2" presId="urn:microsoft.com/office/officeart/2005/8/layout/vList4"/>
    <dgm:cxn modelId="{903DF99E-1BCB-4EB3-8ACE-622D5F4C4FD1}" type="presOf" srcId="{CD885E07-DCD1-40EA-BF96-7ECA915232F5}" destId="{60601482-B291-4C6C-9D37-05F478489033}" srcOrd="1" destOrd="2" presId="urn:microsoft.com/office/officeart/2005/8/layout/vList4"/>
    <dgm:cxn modelId="{50802BB6-D30E-4D77-9ADA-9EDD03FFB03A}" type="presParOf" srcId="{9FAE1EF9-36B7-4D86-A8C1-47D4732F84F4}" destId="{69A3FCDF-7A67-413A-941B-6BD627A27FCA}" srcOrd="0" destOrd="0" presId="urn:microsoft.com/office/officeart/2005/8/layout/vList4"/>
    <dgm:cxn modelId="{A5292686-591C-4956-83E8-77B4BDA0C3CE}" type="presParOf" srcId="{69A3FCDF-7A67-413A-941B-6BD627A27FCA}" destId="{091FB498-0AB1-42B1-A2E3-8E24CF3F1449}" srcOrd="0" destOrd="0" presId="urn:microsoft.com/office/officeart/2005/8/layout/vList4"/>
    <dgm:cxn modelId="{A080F840-542F-4C14-97A3-19267EAC00AE}" type="presParOf" srcId="{69A3FCDF-7A67-413A-941B-6BD627A27FCA}" destId="{0B9FDCFC-76AF-4BA6-B3BB-DC5448D393B5}" srcOrd="1" destOrd="0" presId="urn:microsoft.com/office/officeart/2005/8/layout/vList4"/>
    <dgm:cxn modelId="{D76BAC53-DEA3-44D6-AC13-34FCF74A26B6}" type="presParOf" srcId="{69A3FCDF-7A67-413A-941B-6BD627A27FCA}" destId="{60601482-B291-4C6C-9D37-05F478489033}" srcOrd="2" destOrd="0" presId="urn:microsoft.com/office/officeart/2005/8/layout/vList4"/>
    <dgm:cxn modelId="{2CD0C693-D358-4774-8881-E9E9D1ED6787}" type="presParOf" srcId="{9FAE1EF9-36B7-4D86-A8C1-47D4732F84F4}" destId="{172D701F-4053-4649-B44A-7C91E79EE901}" srcOrd="1" destOrd="0" presId="urn:microsoft.com/office/officeart/2005/8/layout/vList4"/>
    <dgm:cxn modelId="{8345B36C-93DE-4E3C-AD7A-997C5034A8F2}" type="presParOf" srcId="{9FAE1EF9-36B7-4D86-A8C1-47D4732F84F4}" destId="{DAA3DD9F-5FDF-40AA-A838-864DDF85ABAF}" srcOrd="2" destOrd="0" presId="urn:microsoft.com/office/officeart/2005/8/layout/vList4"/>
    <dgm:cxn modelId="{AA2C9136-F6A0-4057-B91D-90515436C42C}" type="presParOf" srcId="{DAA3DD9F-5FDF-40AA-A838-864DDF85ABAF}" destId="{5B780C15-31C7-4E32-8931-D95E427194D6}" srcOrd="0" destOrd="0" presId="urn:microsoft.com/office/officeart/2005/8/layout/vList4"/>
    <dgm:cxn modelId="{FFC1FD35-D4E5-4DF9-8C03-F9B576F3FF70}" type="presParOf" srcId="{DAA3DD9F-5FDF-40AA-A838-864DDF85ABAF}" destId="{2D7D45D8-5A6A-47B5-9CCB-6E052135BE39}" srcOrd="1" destOrd="0" presId="urn:microsoft.com/office/officeart/2005/8/layout/vList4"/>
    <dgm:cxn modelId="{7C0F6AC0-B2A1-4923-A6E0-2341664BE6C0}" type="presParOf" srcId="{DAA3DD9F-5FDF-40AA-A838-864DDF85ABAF}" destId="{6C79CA00-7839-4406-96C7-85F973980306}"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0EFEEFD-B6B9-42C8-A5D4-820EDC97A33F}" type="doc">
      <dgm:prSet loTypeId="urn:microsoft.com/office/officeart/2008/layout/BendingPictureCaption" loCatId="picture" qsTypeId="urn:microsoft.com/office/officeart/2005/8/quickstyle/3d1" qsCatId="3D" csTypeId="urn:microsoft.com/office/officeart/2005/8/colors/accent3_4" csCatId="accent3" phldr="1"/>
      <dgm:spPr/>
      <dgm:t>
        <a:bodyPr/>
        <a:lstStyle/>
        <a:p>
          <a:endParaRPr lang="en-US"/>
        </a:p>
      </dgm:t>
    </dgm:pt>
    <dgm:pt modelId="{B34336ED-9629-4CFD-B616-4ED6FBA20110}">
      <dgm:prSet phldrT="[Text]"/>
      <dgm:spPr>
        <a:solidFill>
          <a:schemeClr val="accent2"/>
        </a:solidFill>
      </dgm:spPr>
      <dgm:t>
        <a:bodyPr/>
        <a:lstStyle/>
        <a:p>
          <a:r>
            <a:rPr lang="en-US" dirty="0"/>
            <a:t>Kelkar PPP</a:t>
          </a:r>
        </a:p>
      </dgm:t>
    </dgm:pt>
    <dgm:pt modelId="{FE9D3F43-5F2F-424F-9472-02BDEBC654E5}" type="parTrans" cxnId="{90F87B0A-47BC-475D-ABFF-BB5F0708B924}">
      <dgm:prSet/>
      <dgm:spPr/>
      <dgm:t>
        <a:bodyPr/>
        <a:lstStyle/>
        <a:p>
          <a:endParaRPr lang="en-US"/>
        </a:p>
      </dgm:t>
    </dgm:pt>
    <dgm:pt modelId="{3E3865D5-E182-4DBE-8C3C-50DBFC681DDE}" type="sibTrans" cxnId="{90F87B0A-47BC-475D-ABFF-BB5F0708B924}">
      <dgm:prSet/>
      <dgm:spPr/>
      <dgm:t>
        <a:bodyPr/>
        <a:lstStyle/>
        <a:p>
          <a:endParaRPr lang="en-US"/>
        </a:p>
      </dgm:t>
    </dgm:pt>
    <dgm:pt modelId="{A881898F-DCD6-4270-A129-9F93F2665A3C}">
      <dgm:prSet phldrT="[Text]"/>
      <dgm:spPr>
        <a:solidFill>
          <a:schemeClr val="accent2"/>
        </a:solidFill>
      </dgm:spPr>
      <dgm:t>
        <a:bodyPr/>
        <a:lstStyle/>
        <a:p>
          <a:r>
            <a:rPr lang="en-US" dirty="0"/>
            <a:t>Rail Budget</a:t>
          </a:r>
        </a:p>
      </dgm:t>
    </dgm:pt>
    <dgm:pt modelId="{F2A827F9-FA89-47B1-A39C-D23AD6A1309A}" type="parTrans" cxnId="{31AD7895-9465-40AD-B7E6-176AC0EBA154}">
      <dgm:prSet/>
      <dgm:spPr/>
      <dgm:t>
        <a:bodyPr/>
        <a:lstStyle/>
        <a:p>
          <a:endParaRPr lang="en-US"/>
        </a:p>
      </dgm:t>
    </dgm:pt>
    <dgm:pt modelId="{57281EF7-064B-4767-A317-0C216FEFD814}" type="sibTrans" cxnId="{31AD7895-9465-40AD-B7E6-176AC0EBA154}">
      <dgm:prSet/>
      <dgm:spPr/>
      <dgm:t>
        <a:bodyPr/>
        <a:lstStyle/>
        <a:p>
          <a:endParaRPr lang="en-US"/>
        </a:p>
      </dgm:t>
    </dgm:pt>
    <dgm:pt modelId="{E9BBB308-F6A8-436B-96A2-326D53FA3FEF}">
      <dgm:prSet phldrT="[Text]"/>
      <dgm:spPr/>
      <dgm:t>
        <a:bodyPr/>
        <a:lstStyle/>
        <a:p>
          <a:r>
            <a:rPr lang="en-US" dirty="0"/>
            <a:t>CAP-2016</a:t>
          </a:r>
        </a:p>
      </dgm:t>
    </dgm:pt>
    <dgm:pt modelId="{3F192D09-017F-41EB-B7E0-1830238E48A4}" type="parTrans" cxnId="{F579785D-EDA1-4542-AE56-4D6048A416E2}">
      <dgm:prSet/>
      <dgm:spPr/>
      <dgm:t>
        <a:bodyPr/>
        <a:lstStyle/>
        <a:p>
          <a:endParaRPr lang="en-US"/>
        </a:p>
      </dgm:t>
    </dgm:pt>
    <dgm:pt modelId="{766A4DDF-359C-427C-B2AA-A03A73A89A5F}" type="sibTrans" cxnId="{F579785D-EDA1-4542-AE56-4D6048A416E2}">
      <dgm:prSet/>
      <dgm:spPr/>
      <dgm:t>
        <a:bodyPr/>
        <a:lstStyle/>
        <a:p>
          <a:endParaRPr lang="en-US"/>
        </a:p>
      </dgm:t>
    </dgm:pt>
    <dgm:pt modelId="{84064F1C-6044-4BF4-9907-586FDCDDF553}">
      <dgm:prSet phldrT="[Text]"/>
      <dgm:spPr/>
      <dgm:t>
        <a:bodyPr/>
        <a:lstStyle/>
        <a:p>
          <a:r>
            <a:rPr lang="en-US" dirty="0"/>
            <a:t>Road/Ship</a:t>
          </a:r>
        </a:p>
      </dgm:t>
    </dgm:pt>
    <dgm:pt modelId="{A79FBA22-F48D-43FC-AEA7-73B1ACC24DF8}" type="parTrans" cxnId="{FA52E814-4D38-4410-8E62-C191DC1AAA3A}">
      <dgm:prSet/>
      <dgm:spPr/>
      <dgm:t>
        <a:bodyPr/>
        <a:lstStyle/>
        <a:p>
          <a:endParaRPr lang="en-US"/>
        </a:p>
      </dgm:t>
    </dgm:pt>
    <dgm:pt modelId="{DC5EEE1A-7EA4-4D46-AE6B-49265FC18FEB}" type="sibTrans" cxnId="{FA52E814-4D38-4410-8E62-C191DC1AAA3A}">
      <dgm:prSet/>
      <dgm:spPr/>
      <dgm:t>
        <a:bodyPr/>
        <a:lstStyle/>
        <a:p>
          <a:endParaRPr lang="en-US"/>
        </a:p>
      </dgm:t>
    </dgm:pt>
    <dgm:pt modelId="{92C42320-26A7-4A71-9C60-1DD7B16A2871}">
      <dgm:prSet phldrT="[Text]"/>
      <dgm:spPr/>
      <dgm:t>
        <a:bodyPr/>
        <a:lstStyle/>
        <a:p>
          <a:r>
            <a:rPr lang="en-US" dirty="0"/>
            <a:t>Urban infra.</a:t>
          </a:r>
        </a:p>
      </dgm:t>
    </dgm:pt>
    <dgm:pt modelId="{4A0C3386-5429-4CD0-A560-E02A9614D478}" type="parTrans" cxnId="{AFCCB271-5F7F-4EBC-B580-3CD160BAEEC7}">
      <dgm:prSet/>
      <dgm:spPr/>
      <dgm:t>
        <a:bodyPr/>
        <a:lstStyle/>
        <a:p>
          <a:endParaRPr lang="en-US"/>
        </a:p>
      </dgm:t>
    </dgm:pt>
    <dgm:pt modelId="{D429DC57-AAF7-4119-9FFC-2AEA4493CA5C}" type="sibTrans" cxnId="{AFCCB271-5F7F-4EBC-B580-3CD160BAEEC7}">
      <dgm:prSet/>
      <dgm:spPr/>
      <dgm:t>
        <a:bodyPr/>
        <a:lstStyle/>
        <a:p>
          <a:endParaRPr lang="en-US"/>
        </a:p>
      </dgm:t>
    </dgm:pt>
    <dgm:pt modelId="{23154D0C-FD05-4442-AEE2-0D05EDA06023}" type="pres">
      <dgm:prSet presAssocID="{20EFEEFD-B6B9-42C8-A5D4-820EDC97A33F}" presName="diagram" presStyleCnt="0">
        <dgm:presLayoutVars>
          <dgm:dir/>
        </dgm:presLayoutVars>
      </dgm:prSet>
      <dgm:spPr/>
    </dgm:pt>
    <dgm:pt modelId="{DD416EAF-71D3-4559-AE4B-8C129696B045}" type="pres">
      <dgm:prSet presAssocID="{B34336ED-9629-4CFD-B616-4ED6FBA20110}" presName="composite" presStyleCnt="0"/>
      <dgm:spPr/>
    </dgm:pt>
    <dgm:pt modelId="{58233BB7-6B4F-452E-B290-F12AE0C458A8}" type="pres">
      <dgm:prSet presAssocID="{B34336ED-9629-4CFD-B616-4ED6FBA20110}" presName="Image" presStyleLbl="bgShp"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D5D6E39-E435-4A4E-B991-8A5937FB6DA5}" type="pres">
      <dgm:prSet presAssocID="{B34336ED-9629-4CFD-B616-4ED6FBA20110}" presName="Parent" presStyleLbl="node0" presStyleIdx="0" presStyleCnt="5">
        <dgm:presLayoutVars>
          <dgm:bulletEnabled val="1"/>
        </dgm:presLayoutVars>
      </dgm:prSet>
      <dgm:spPr/>
    </dgm:pt>
    <dgm:pt modelId="{2055F2AB-CE59-4ADB-8F07-5FB2E19695CF}" type="pres">
      <dgm:prSet presAssocID="{3E3865D5-E182-4DBE-8C3C-50DBFC681DDE}" presName="sibTrans" presStyleCnt="0"/>
      <dgm:spPr/>
    </dgm:pt>
    <dgm:pt modelId="{F10CBC3A-D958-4007-BE61-B07861EC0C98}" type="pres">
      <dgm:prSet presAssocID="{A881898F-DCD6-4270-A129-9F93F2665A3C}" presName="composite" presStyleCnt="0"/>
      <dgm:spPr/>
    </dgm:pt>
    <dgm:pt modelId="{5CA63658-E154-41D3-9BB3-FAA49E178319}" type="pres">
      <dgm:prSet presAssocID="{A881898F-DCD6-4270-A129-9F93F2665A3C}" presName="Image" presStyleLbl="bgShp" presStyleIdx="1" presStyleCnt="5" custScaleY="82573"/>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8DA3F276-6BE1-4874-A0A6-A2B1FEB93BC3}" type="pres">
      <dgm:prSet presAssocID="{A881898F-DCD6-4270-A129-9F93F2665A3C}" presName="Parent" presStyleLbl="node0" presStyleIdx="1" presStyleCnt="5">
        <dgm:presLayoutVars>
          <dgm:bulletEnabled val="1"/>
        </dgm:presLayoutVars>
      </dgm:prSet>
      <dgm:spPr/>
    </dgm:pt>
    <dgm:pt modelId="{D1DAE4B5-15F2-49DF-A9F6-185A7C97DD78}" type="pres">
      <dgm:prSet presAssocID="{57281EF7-064B-4767-A317-0C216FEFD814}" presName="sibTrans" presStyleCnt="0"/>
      <dgm:spPr/>
    </dgm:pt>
    <dgm:pt modelId="{B6F8EC9C-96AE-48E3-BD2F-64F6144188F8}" type="pres">
      <dgm:prSet presAssocID="{E9BBB308-F6A8-436B-96A2-326D53FA3FEF}" presName="composite" presStyleCnt="0"/>
      <dgm:spPr/>
    </dgm:pt>
    <dgm:pt modelId="{9DCE9163-D118-4C19-AFA9-A5ABF5CB5EFB}" type="pres">
      <dgm:prSet presAssocID="{E9BBB308-F6A8-436B-96A2-326D53FA3FEF}" presName="Image" presStyleLbl="bgShp"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dgm:spPr>
    </dgm:pt>
    <dgm:pt modelId="{0E35DA9C-CF6B-4AAE-96A7-3C4194328B2E}" type="pres">
      <dgm:prSet presAssocID="{E9BBB308-F6A8-436B-96A2-326D53FA3FEF}" presName="Parent" presStyleLbl="node0" presStyleIdx="2" presStyleCnt="5">
        <dgm:presLayoutVars>
          <dgm:bulletEnabled val="1"/>
        </dgm:presLayoutVars>
      </dgm:prSet>
      <dgm:spPr/>
    </dgm:pt>
    <dgm:pt modelId="{3F96227C-D24B-4B9D-8BA1-701F9A0BD6D7}" type="pres">
      <dgm:prSet presAssocID="{766A4DDF-359C-427C-B2AA-A03A73A89A5F}" presName="sibTrans" presStyleCnt="0"/>
      <dgm:spPr/>
    </dgm:pt>
    <dgm:pt modelId="{F9F79C4A-8B02-4DB5-AABF-1DF12A3A85CC}" type="pres">
      <dgm:prSet presAssocID="{84064F1C-6044-4BF4-9907-586FDCDDF553}" presName="composite" presStyleCnt="0"/>
      <dgm:spPr/>
    </dgm:pt>
    <dgm:pt modelId="{A108248B-EC19-4DF4-8212-F801FDA2DE6E}" type="pres">
      <dgm:prSet presAssocID="{84064F1C-6044-4BF4-9907-586FDCDDF553}" presName="Image" presStyleLbl="bgShp"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4351E95C-9795-4985-8196-C6BFB8462556}" type="pres">
      <dgm:prSet presAssocID="{84064F1C-6044-4BF4-9907-586FDCDDF553}" presName="Parent" presStyleLbl="node0" presStyleIdx="3" presStyleCnt="5">
        <dgm:presLayoutVars>
          <dgm:bulletEnabled val="1"/>
        </dgm:presLayoutVars>
      </dgm:prSet>
      <dgm:spPr/>
    </dgm:pt>
    <dgm:pt modelId="{A33935A3-A146-45EC-8D0E-DDFAF81DAFD7}" type="pres">
      <dgm:prSet presAssocID="{DC5EEE1A-7EA4-4D46-AE6B-49265FC18FEB}" presName="sibTrans" presStyleCnt="0"/>
      <dgm:spPr/>
    </dgm:pt>
    <dgm:pt modelId="{E8C5EE39-F354-4D5C-803D-19A784312796}" type="pres">
      <dgm:prSet presAssocID="{92C42320-26A7-4A71-9C60-1DD7B16A2871}" presName="composite" presStyleCnt="0"/>
      <dgm:spPr/>
    </dgm:pt>
    <dgm:pt modelId="{752A5842-BE2D-4266-9B5B-7D01EFCA79ED}" type="pres">
      <dgm:prSet presAssocID="{92C42320-26A7-4A71-9C60-1DD7B16A2871}" presName="Image" presStyleLbl="bgShp" presStyleIdx="4" presStyleCnt="5" custScaleX="59640" custLinFactNeighborX="1190"/>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28FBED10-8571-40C5-B8C8-C7DE2491E6D5}" type="pres">
      <dgm:prSet presAssocID="{92C42320-26A7-4A71-9C60-1DD7B16A2871}" presName="Parent" presStyleLbl="node0" presStyleIdx="4" presStyleCnt="5">
        <dgm:presLayoutVars>
          <dgm:bulletEnabled val="1"/>
        </dgm:presLayoutVars>
      </dgm:prSet>
      <dgm:spPr/>
    </dgm:pt>
  </dgm:ptLst>
  <dgm:cxnLst>
    <dgm:cxn modelId="{C4451256-B39A-4CE7-9C0B-792EC91BF229}" type="presOf" srcId="{92C42320-26A7-4A71-9C60-1DD7B16A2871}" destId="{28FBED10-8571-40C5-B8C8-C7DE2491E6D5}" srcOrd="0" destOrd="0" presId="urn:microsoft.com/office/officeart/2008/layout/BendingPictureCaption"/>
    <dgm:cxn modelId="{A51DB011-7BF1-4279-A42B-21473DD8AA75}" type="presOf" srcId="{84064F1C-6044-4BF4-9907-586FDCDDF553}" destId="{4351E95C-9795-4985-8196-C6BFB8462556}" srcOrd="0" destOrd="0" presId="urn:microsoft.com/office/officeart/2008/layout/BendingPictureCaption"/>
    <dgm:cxn modelId="{F579785D-EDA1-4542-AE56-4D6048A416E2}" srcId="{20EFEEFD-B6B9-42C8-A5D4-820EDC97A33F}" destId="{E9BBB308-F6A8-436B-96A2-326D53FA3FEF}" srcOrd="2" destOrd="0" parTransId="{3F192D09-017F-41EB-B7E0-1830238E48A4}" sibTransId="{766A4DDF-359C-427C-B2AA-A03A73A89A5F}"/>
    <dgm:cxn modelId="{51658C6D-D79E-4247-9195-B3263A687F7F}" type="presOf" srcId="{A881898F-DCD6-4270-A129-9F93F2665A3C}" destId="{8DA3F276-6BE1-4874-A0A6-A2B1FEB93BC3}" srcOrd="0" destOrd="0" presId="urn:microsoft.com/office/officeart/2008/layout/BendingPictureCaption"/>
    <dgm:cxn modelId="{42800581-A0F1-49C4-8CEA-01A9004A4C7F}" type="presOf" srcId="{20EFEEFD-B6B9-42C8-A5D4-820EDC97A33F}" destId="{23154D0C-FD05-4442-AEE2-0D05EDA06023}" srcOrd="0" destOrd="0" presId="urn:microsoft.com/office/officeart/2008/layout/BendingPictureCaption"/>
    <dgm:cxn modelId="{C2DBF1EE-3864-4A55-8E76-DE9531E8C29C}" type="presOf" srcId="{E9BBB308-F6A8-436B-96A2-326D53FA3FEF}" destId="{0E35DA9C-CF6B-4AAE-96A7-3C4194328B2E}" srcOrd="0" destOrd="0" presId="urn:microsoft.com/office/officeart/2008/layout/BendingPictureCaption"/>
    <dgm:cxn modelId="{87FC6F16-624D-4233-A703-336A5871D3F6}" type="presOf" srcId="{B34336ED-9629-4CFD-B616-4ED6FBA20110}" destId="{7D5D6E39-E435-4A4E-B991-8A5937FB6DA5}" srcOrd="0" destOrd="0" presId="urn:microsoft.com/office/officeart/2008/layout/BendingPictureCaption"/>
    <dgm:cxn modelId="{AFCCB271-5F7F-4EBC-B580-3CD160BAEEC7}" srcId="{20EFEEFD-B6B9-42C8-A5D4-820EDC97A33F}" destId="{92C42320-26A7-4A71-9C60-1DD7B16A2871}" srcOrd="4" destOrd="0" parTransId="{4A0C3386-5429-4CD0-A560-E02A9614D478}" sibTransId="{D429DC57-AAF7-4119-9FFC-2AEA4493CA5C}"/>
    <dgm:cxn modelId="{90F87B0A-47BC-475D-ABFF-BB5F0708B924}" srcId="{20EFEEFD-B6B9-42C8-A5D4-820EDC97A33F}" destId="{B34336ED-9629-4CFD-B616-4ED6FBA20110}" srcOrd="0" destOrd="0" parTransId="{FE9D3F43-5F2F-424F-9472-02BDEBC654E5}" sibTransId="{3E3865D5-E182-4DBE-8C3C-50DBFC681DDE}"/>
    <dgm:cxn modelId="{FA52E814-4D38-4410-8E62-C191DC1AAA3A}" srcId="{20EFEEFD-B6B9-42C8-A5D4-820EDC97A33F}" destId="{84064F1C-6044-4BF4-9907-586FDCDDF553}" srcOrd="3" destOrd="0" parTransId="{A79FBA22-F48D-43FC-AEA7-73B1ACC24DF8}" sibTransId="{DC5EEE1A-7EA4-4D46-AE6B-49265FC18FEB}"/>
    <dgm:cxn modelId="{31AD7895-9465-40AD-B7E6-176AC0EBA154}" srcId="{20EFEEFD-B6B9-42C8-A5D4-820EDC97A33F}" destId="{A881898F-DCD6-4270-A129-9F93F2665A3C}" srcOrd="1" destOrd="0" parTransId="{F2A827F9-FA89-47B1-A39C-D23AD6A1309A}" sibTransId="{57281EF7-064B-4767-A317-0C216FEFD814}"/>
    <dgm:cxn modelId="{E6B60436-7B0F-45F2-9F21-76D385C2DD33}" type="presParOf" srcId="{23154D0C-FD05-4442-AEE2-0D05EDA06023}" destId="{DD416EAF-71D3-4559-AE4B-8C129696B045}" srcOrd="0" destOrd="0" presId="urn:microsoft.com/office/officeart/2008/layout/BendingPictureCaption"/>
    <dgm:cxn modelId="{D7E2FF86-0145-46AF-8204-BE349C0C7880}" type="presParOf" srcId="{DD416EAF-71D3-4559-AE4B-8C129696B045}" destId="{58233BB7-6B4F-452E-B290-F12AE0C458A8}" srcOrd="0" destOrd="0" presId="urn:microsoft.com/office/officeart/2008/layout/BendingPictureCaption"/>
    <dgm:cxn modelId="{A2055778-8621-463E-AB31-78EA880D6AE1}" type="presParOf" srcId="{DD416EAF-71D3-4559-AE4B-8C129696B045}" destId="{7D5D6E39-E435-4A4E-B991-8A5937FB6DA5}" srcOrd="1" destOrd="0" presId="urn:microsoft.com/office/officeart/2008/layout/BendingPictureCaption"/>
    <dgm:cxn modelId="{A7893E09-32CB-4509-BF91-07902110702D}" type="presParOf" srcId="{23154D0C-FD05-4442-AEE2-0D05EDA06023}" destId="{2055F2AB-CE59-4ADB-8F07-5FB2E19695CF}" srcOrd="1" destOrd="0" presId="urn:microsoft.com/office/officeart/2008/layout/BendingPictureCaption"/>
    <dgm:cxn modelId="{FD902348-EF18-4B6D-A4D7-DA66518F09EF}" type="presParOf" srcId="{23154D0C-FD05-4442-AEE2-0D05EDA06023}" destId="{F10CBC3A-D958-4007-BE61-B07861EC0C98}" srcOrd="2" destOrd="0" presId="urn:microsoft.com/office/officeart/2008/layout/BendingPictureCaption"/>
    <dgm:cxn modelId="{897F176F-F87D-443B-9FCB-113AA1D1F725}" type="presParOf" srcId="{F10CBC3A-D958-4007-BE61-B07861EC0C98}" destId="{5CA63658-E154-41D3-9BB3-FAA49E178319}" srcOrd="0" destOrd="0" presId="urn:microsoft.com/office/officeart/2008/layout/BendingPictureCaption"/>
    <dgm:cxn modelId="{E32104FA-9036-4C47-B7A8-1FD4D1FA9772}" type="presParOf" srcId="{F10CBC3A-D958-4007-BE61-B07861EC0C98}" destId="{8DA3F276-6BE1-4874-A0A6-A2B1FEB93BC3}" srcOrd="1" destOrd="0" presId="urn:microsoft.com/office/officeart/2008/layout/BendingPictureCaption"/>
    <dgm:cxn modelId="{77E59431-D335-4FCE-B24A-08F864C45F11}" type="presParOf" srcId="{23154D0C-FD05-4442-AEE2-0D05EDA06023}" destId="{D1DAE4B5-15F2-49DF-A9F6-185A7C97DD78}" srcOrd="3" destOrd="0" presId="urn:microsoft.com/office/officeart/2008/layout/BendingPictureCaption"/>
    <dgm:cxn modelId="{6E4E714F-A1FC-49DE-97F6-5EF82A26056C}" type="presParOf" srcId="{23154D0C-FD05-4442-AEE2-0D05EDA06023}" destId="{B6F8EC9C-96AE-48E3-BD2F-64F6144188F8}" srcOrd="4" destOrd="0" presId="urn:microsoft.com/office/officeart/2008/layout/BendingPictureCaption"/>
    <dgm:cxn modelId="{20532545-95BD-42A2-8A8D-9C43C577A696}" type="presParOf" srcId="{B6F8EC9C-96AE-48E3-BD2F-64F6144188F8}" destId="{9DCE9163-D118-4C19-AFA9-A5ABF5CB5EFB}" srcOrd="0" destOrd="0" presId="urn:microsoft.com/office/officeart/2008/layout/BendingPictureCaption"/>
    <dgm:cxn modelId="{7F3105D6-3A41-40AE-846B-D36246F6CF69}" type="presParOf" srcId="{B6F8EC9C-96AE-48E3-BD2F-64F6144188F8}" destId="{0E35DA9C-CF6B-4AAE-96A7-3C4194328B2E}" srcOrd="1" destOrd="0" presId="urn:microsoft.com/office/officeart/2008/layout/BendingPictureCaption"/>
    <dgm:cxn modelId="{F054845C-2017-40C0-B9E3-5DBAEE82AC22}" type="presParOf" srcId="{23154D0C-FD05-4442-AEE2-0D05EDA06023}" destId="{3F96227C-D24B-4B9D-8BA1-701F9A0BD6D7}" srcOrd="5" destOrd="0" presId="urn:microsoft.com/office/officeart/2008/layout/BendingPictureCaption"/>
    <dgm:cxn modelId="{6A6B4263-AF4E-4930-88DA-ECFAE57B8C28}" type="presParOf" srcId="{23154D0C-FD05-4442-AEE2-0D05EDA06023}" destId="{F9F79C4A-8B02-4DB5-AABF-1DF12A3A85CC}" srcOrd="6" destOrd="0" presId="urn:microsoft.com/office/officeart/2008/layout/BendingPictureCaption"/>
    <dgm:cxn modelId="{E0BBCD6D-C7FE-4C39-BF23-3FA0175F5C43}" type="presParOf" srcId="{F9F79C4A-8B02-4DB5-AABF-1DF12A3A85CC}" destId="{A108248B-EC19-4DF4-8212-F801FDA2DE6E}" srcOrd="0" destOrd="0" presId="urn:microsoft.com/office/officeart/2008/layout/BendingPictureCaption"/>
    <dgm:cxn modelId="{CD459D1D-2087-4B62-A530-8C107F97D143}" type="presParOf" srcId="{F9F79C4A-8B02-4DB5-AABF-1DF12A3A85CC}" destId="{4351E95C-9795-4985-8196-C6BFB8462556}" srcOrd="1" destOrd="0" presId="urn:microsoft.com/office/officeart/2008/layout/BendingPictureCaption"/>
    <dgm:cxn modelId="{024DA470-1333-4F9F-8C42-D3B298584DC7}" type="presParOf" srcId="{23154D0C-FD05-4442-AEE2-0D05EDA06023}" destId="{A33935A3-A146-45EC-8D0E-DDFAF81DAFD7}" srcOrd="7" destOrd="0" presId="urn:microsoft.com/office/officeart/2008/layout/BendingPictureCaption"/>
    <dgm:cxn modelId="{36504A8C-5061-4A3C-A785-8A17DA966258}" type="presParOf" srcId="{23154D0C-FD05-4442-AEE2-0D05EDA06023}" destId="{E8C5EE39-F354-4D5C-803D-19A784312796}" srcOrd="8" destOrd="0" presId="urn:microsoft.com/office/officeart/2008/layout/BendingPictureCaption"/>
    <dgm:cxn modelId="{248B0E35-E30E-4F95-BCC0-B63FC9D4C7EE}" type="presParOf" srcId="{E8C5EE39-F354-4D5C-803D-19A784312796}" destId="{752A5842-BE2D-4266-9B5B-7D01EFCA79ED}" srcOrd="0" destOrd="0" presId="urn:microsoft.com/office/officeart/2008/layout/BendingPictureCaption"/>
    <dgm:cxn modelId="{B3820983-7268-4445-9725-66CCEBEA2B6E}" type="presParOf" srcId="{E8C5EE39-F354-4D5C-803D-19A784312796}" destId="{28FBED10-8571-40C5-B8C8-C7DE2491E6D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C2C90FB-B5B4-4D3A-8533-E872834C313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8FFBCCB-B59B-4024-8DC9-9B018EFBD4F3}">
      <dgm:prSet phldrT="[Text]"/>
      <dgm:spPr/>
      <dgm:t>
        <a:bodyPr/>
        <a:lstStyle/>
        <a:p>
          <a:r>
            <a:rPr lang="en-US" dirty="0"/>
            <a:t>DGCA: air traffic, licensing</a:t>
          </a:r>
        </a:p>
      </dgm:t>
    </dgm:pt>
    <dgm:pt modelId="{58CFCB6A-5F5B-4C90-908B-203AF87BB38D}" type="parTrans" cxnId="{B6E62531-AA02-4E08-A12A-DEB9D0CA7219}">
      <dgm:prSet/>
      <dgm:spPr/>
      <dgm:t>
        <a:bodyPr/>
        <a:lstStyle/>
        <a:p>
          <a:endParaRPr lang="en-US"/>
        </a:p>
      </dgm:t>
    </dgm:pt>
    <dgm:pt modelId="{35111EC3-B4AA-48FA-AAAB-01DF426D4CB3}" type="sibTrans" cxnId="{B6E62531-AA02-4E08-A12A-DEB9D0CA7219}">
      <dgm:prSet/>
      <dgm:spPr/>
      <dgm:t>
        <a:bodyPr/>
        <a:lstStyle/>
        <a:p>
          <a:endParaRPr lang="en-US"/>
        </a:p>
      </dgm:t>
    </dgm:pt>
    <dgm:pt modelId="{3E48EA3A-3E55-48C9-B8A7-6C6489B48362}">
      <dgm:prSet phldrT="[Text]"/>
      <dgm:spPr/>
      <dgm:t>
        <a:bodyPr/>
        <a:lstStyle/>
        <a:p>
          <a:r>
            <a:rPr lang="en-US" dirty="0"/>
            <a:t>Bureau of civil aviation security</a:t>
          </a:r>
        </a:p>
      </dgm:t>
    </dgm:pt>
    <dgm:pt modelId="{0C390F63-F934-45BB-A531-229078CBEE7A}" type="parTrans" cxnId="{2333E1F1-DE29-40BB-A026-E8957FCD0D67}">
      <dgm:prSet/>
      <dgm:spPr/>
      <dgm:t>
        <a:bodyPr/>
        <a:lstStyle/>
        <a:p>
          <a:endParaRPr lang="en-US"/>
        </a:p>
      </dgm:t>
    </dgm:pt>
    <dgm:pt modelId="{6FD352BD-C0FF-4338-90DD-631D078BCB62}" type="sibTrans" cxnId="{2333E1F1-DE29-40BB-A026-E8957FCD0D67}">
      <dgm:prSet/>
      <dgm:spPr/>
      <dgm:t>
        <a:bodyPr/>
        <a:lstStyle/>
        <a:p>
          <a:endParaRPr lang="en-US"/>
        </a:p>
      </dgm:t>
    </dgm:pt>
    <dgm:pt modelId="{00291A7C-1D71-4912-A22F-995EF9BFA14C}">
      <dgm:prSet phldrT="[Text]"/>
      <dgm:spPr/>
      <dgm:t>
        <a:bodyPr/>
        <a:lstStyle/>
        <a:p>
          <a:r>
            <a:rPr lang="en-US" dirty="0"/>
            <a:t>Commission of Railway safety</a:t>
          </a:r>
        </a:p>
      </dgm:t>
    </dgm:pt>
    <dgm:pt modelId="{FCF966A3-788C-466D-85D2-DA918F6E304B}" type="parTrans" cxnId="{65FAE907-BD61-46ED-AA58-DE0101E5BD73}">
      <dgm:prSet/>
      <dgm:spPr/>
      <dgm:t>
        <a:bodyPr/>
        <a:lstStyle/>
        <a:p>
          <a:endParaRPr lang="en-US"/>
        </a:p>
      </dgm:t>
    </dgm:pt>
    <dgm:pt modelId="{3C8B1B08-9AB5-415E-8D5B-D256EBD12FB9}" type="sibTrans" cxnId="{65FAE907-BD61-46ED-AA58-DE0101E5BD73}">
      <dgm:prSet/>
      <dgm:spPr/>
      <dgm:t>
        <a:bodyPr/>
        <a:lstStyle/>
        <a:p>
          <a:endParaRPr lang="en-US"/>
        </a:p>
      </dgm:t>
    </dgm:pt>
    <dgm:pt modelId="{8B8FC378-8F90-4F6F-90D8-6CD813BEFB9A}">
      <dgm:prSet phldrT="[Text]"/>
      <dgm:spPr/>
      <dgm:t>
        <a:bodyPr/>
        <a:lstStyle/>
        <a:p>
          <a:r>
            <a:rPr lang="en-US" dirty="0" err="1"/>
            <a:t>Pawan</a:t>
          </a:r>
          <a:r>
            <a:rPr lang="en-US" dirty="0"/>
            <a:t> Hans, offshore oil, hill areas</a:t>
          </a:r>
        </a:p>
      </dgm:t>
    </dgm:pt>
    <dgm:pt modelId="{5854A8E2-ED88-4359-A893-86A56483B4E8}" type="parTrans" cxnId="{40522220-AF42-436E-9F1D-29DB70AE82CA}">
      <dgm:prSet/>
      <dgm:spPr/>
      <dgm:t>
        <a:bodyPr/>
        <a:lstStyle/>
        <a:p>
          <a:endParaRPr lang="en-US"/>
        </a:p>
      </dgm:t>
    </dgm:pt>
    <dgm:pt modelId="{C3725CCA-970C-43B5-8D91-FBE001483FAD}" type="sibTrans" cxnId="{40522220-AF42-436E-9F1D-29DB70AE82CA}">
      <dgm:prSet/>
      <dgm:spPr/>
      <dgm:t>
        <a:bodyPr/>
        <a:lstStyle/>
        <a:p>
          <a:endParaRPr lang="en-US"/>
        </a:p>
      </dgm:t>
    </dgm:pt>
    <dgm:pt modelId="{F94AACD8-232E-4845-AB09-32038FC7FCDB}">
      <dgm:prSet phldrT="[Text]"/>
      <dgm:spPr/>
      <dgm:t>
        <a:bodyPr/>
        <a:lstStyle/>
        <a:p>
          <a:r>
            <a:rPr lang="en-US" dirty="0"/>
            <a:t>Air India -&gt; Hotel corp. ltd.</a:t>
          </a:r>
        </a:p>
      </dgm:t>
    </dgm:pt>
    <dgm:pt modelId="{2B4EA7AB-4DFE-4E23-9679-61B746EF269A}" type="parTrans" cxnId="{9F5E9D55-0630-4CA9-8E41-761B5CD8C3C5}">
      <dgm:prSet/>
      <dgm:spPr/>
      <dgm:t>
        <a:bodyPr/>
        <a:lstStyle/>
        <a:p>
          <a:endParaRPr lang="en-US"/>
        </a:p>
      </dgm:t>
    </dgm:pt>
    <dgm:pt modelId="{39010A88-CD1C-475F-8BC2-2E12FE5E8515}" type="sibTrans" cxnId="{9F5E9D55-0630-4CA9-8E41-761B5CD8C3C5}">
      <dgm:prSet/>
      <dgm:spPr/>
      <dgm:t>
        <a:bodyPr/>
        <a:lstStyle/>
        <a:p>
          <a:endParaRPr lang="en-US"/>
        </a:p>
      </dgm:t>
    </dgm:pt>
    <dgm:pt modelId="{1199EB5E-E750-42AB-A1E4-C297BFFD9AEA}">
      <dgm:prSet phldrT="[Text]"/>
      <dgm:spPr/>
      <dgm:t>
        <a:bodyPr/>
        <a:lstStyle/>
        <a:p>
          <a:r>
            <a:rPr lang="en-US" dirty="0"/>
            <a:t>AAI airport: 125 airports</a:t>
          </a:r>
        </a:p>
      </dgm:t>
    </dgm:pt>
    <dgm:pt modelId="{BCE34A4F-46B6-4DE4-A3E8-A6B6EF937CB8}" type="parTrans" cxnId="{F3A1DDD8-28E1-4433-8F04-031A29FA38E6}">
      <dgm:prSet/>
      <dgm:spPr/>
      <dgm:t>
        <a:bodyPr/>
        <a:lstStyle/>
        <a:p>
          <a:endParaRPr lang="en-US"/>
        </a:p>
      </dgm:t>
    </dgm:pt>
    <dgm:pt modelId="{8B91E5CC-8AA1-4DE1-A20F-B04733D4655A}" type="sibTrans" cxnId="{F3A1DDD8-28E1-4433-8F04-031A29FA38E6}">
      <dgm:prSet/>
      <dgm:spPr/>
      <dgm:t>
        <a:bodyPr/>
        <a:lstStyle/>
        <a:p>
          <a:endParaRPr lang="en-US"/>
        </a:p>
      </dgm:t>
    </dgm:pt>
    <dgm:pt modelId="{E3FBF421-8E0C-44DE-86C0-AF8E8065EC18}" type="pres">
      <dgm:prSet presAssocID="{CC2C90FB-B5B4-4D3A-8533-E872834C3137}" presName="Name0" presStyleCnt="0">
        <dgm:presLayoutVars>
          <dgm:dir/>
          <dgm:resizeHandles val="exact"/>
        </dgm:presLayoutVars>
      </dgm:prSet>
      <dgm:spPr/>
    </dgm:pt>
    <dgm:pt modelId="{E3A3AF84-BE9F-4D43-9DF0-8CFC56DD5AF2}" type="pres">
      <dgm:prSet presAssocID="{58FFBCCB-B59B-4024-8DC9-9B018EFBD4F3}" presName="compNode" presStyleCnt="0"/>
      <dgm:spPr/>
    </dgm:pt>
    <dgm:pt modelId="{D002FB20-C666-460D-8870-58EAA9033531}" type="pres">
      <dgm:prSet presAssocID="{58FFBCCB-B59B-4024-8DC9-9B018EFBD4F3}" presName="pictRect" presStyleLbl="node1" presStyleIdx="0" presStyleCnt="6"/>
      <dgm:spPr>
        <a:blipFill rotWithShape="1">
          <a:blip xmlns:r="http://schemas.openxmlformats.org/officeDocument/2006/relationships" r:embed="rId1">
            <a:extLst>
              <a:ext uri="{28A0092B-C50C-407E-A947-70E740481C1C}">
                <a14:useLocalDpi xmlns:a14="http://schemas.microsoft.com/office/drawing/2010/main"/>
              </a:ext>
            </a:extLst>
          </a:blip>
          <a:stretch>
            <a:fillRect/>
          </a:stretch>
        </a:blipFill>
      </dgm:spPr>
    </dgm:pt>
    <dgm:pt modelId="{491202D6-4634-4169-944B-B705203D4E89}" type="pres">
      <dgm:prSet presAssocID="{58FFBCCB-B59B-4024-8DC9-9B018EFBD4F3}" presName="textRect" presStyleLbl="revTx" presStyleIdx="0" presStyleCnt="6">
        <dgm:presLayoutVars>
          <dgm:bulletEnabled val="1"/>
        </dgm:presLayoutVars>
      </dgm:prSet>
      <dgm:spPr/>
    </dgm:pt>
    <dgm:pt modelId="{61627AE1-6323-4581-869F-A7B0C48828DB}" type="pres">
      <dgm:prSet presAssocID="{35111EC3-B4AA-48FA-AAAB-01DF426D4CB3}" presName="sibTrans" presStyleLbl="sibTrans2D1" presStyleIdx="0" presStyleCnt="0"/>
      <dgm:spPr/>
    </dgm:pt>
    <dgm:pt modelId="{8B839C09-E607-4FF6-B0C8-53590A0B250F}" type="pres">
      <dgm:prSet presAssocID="{1199EB5E-E750-42AB-A1E4-C297BFFD9AEA}" presName="compNode" presStyleCnt="0"/>
      <dgm:spPr/>
    </dgm:pt>
    <dgm:pt modelId="{3314E1BF-1E81-4910-A9F1-8F5966D57CB0}" type="pres">
      <dgm:prSet presAssocID="{1199EB5E-E750-42AB-A1E4-C297BFFD9AEA}" presName="pictRect" presStyleLbl="node1" presStyleIdx="1" presStyleCnt="6"/>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CF77BC67-3B49-4E92-9547-A9C345F4EFF8}" type="pres">
      <dgm:prSet presAssocID="{1199EB5E-E750-42AB-A1E4-C297BFFD9AEA}" presName="textRect" presStyleLbl="revTx" presStyleIdx="1" presStyleCnt="6">
        <dgm:presLayoutVars>
          <dgm:bulletEnabled val="1"/>
        </dgm:presLayoutVars>
      </dgm:prSet>
      <dgm:spPr/>
    </dgm:pt>
    <dgm:pt modelId="{C996A823-CA3E-40CE-901D-66117023AE35}" type="pres">
      <dgm:prSet presAssocID="{8B91E5CC-8AA1-4DE1-A20F-B04733D4655A}" presName="sibTrans" presStyleLbl="sibTrans2D1" presStyleIdx="0" presStyleCnt="0"/>
      <dgm:spPr/>
    </dgm:pt>
    <dgm:pt modelId="{EE1A3B81-9F00-4F1C-B052-C2110BCFAA39}" type="pres">
      <dgm:prSet presAssocID="{3E48EA3A-3E55-48C9-B8A7-6C6489B48362}" presName="compNode" presStyleCnt="0"/>
      <dgm:spPr/>
    </dgm:pt>
    <dgm:pt modelId="{C6A65260-E35B-48BB-AB11-B4A4D24C3DE5}" type="pres">
      <dgm:prSet presAssocID="{3E48EA3A-3E55-48C9-B8A7-6C6489B48362}" presName="pictRect" presStyleLbl="node1" presStyleIdx="2" presStyleCnt="6"/>
      <dgm:spPr>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dgm:spPr>
    </dgm:pt>
    <dgm:pt modelId="{B2A05347-5BA9-4E33-92B0-CF800F1399BB}" type="pres">
      <dgm:prSet presAssocID="{3E48EA3A-3E55-48C9-B8A7-6C6489B48362}" presName="textRect" presStyleLbl="revTx" presStyleIdx="2" presStyleCnt="6">
        <dgm:presLayoutVars>
          <dgm:bulletEnabled val="1"/>
        </dgm:presLayoutVars>
      </dgm:prSet>
      <dgm:spPr/>
    </dgm:pt>
    <dgm:pt modelId="{C4B85DD5-17E0-455E-BCA7-2BFD7FE38007}" type="pres">
      <dgm:prSet presAssocID="{6FD352BD-C0FF-4338-90DD-631D078BCB62}" presName="sibTrans" presStyleLbl="sibTrans2D1" presStyleIdx="0" presStyleCnt="0"/>
      <dgm:spPr/>
    </dgm:pt>
    <dgm:pt modelId="{808512E9-23A8-46BF-8F32-5F69E385DA04}" type="pres">
      <dgm:prSet presAssocID="{00291A7C-1D71-4912-A22F-995EF9BFA14C}" presName="compNode" presStyleCnt="0"/>
      <dgm:spPr/>
    </dgm:pt>
    <dgm:pt modelId="{DE984594-EE8F-4B7A-B6F6-15FF04C1E6D6}" type="pres">
      <dgm:prSet presAssocID="{00291A7C-1D71-4912-A22F-995EF9BFA14C}" presName="pictRect" presStyleLbl="node1" presStyleIdx="3" presStyleCnt="6"/>
      <dgm:spPr>
        <a:blipFill rotWithShape="1">
          <a:blip xmlns:r="http://schemas.openxmlformats.org/officeDocument/2006/relationships" r:embed="rId4">
            <a:extLst>
              <a:ext uri="{28A0092B-C50C-407E-A947-70E740481C1C}">
                <a14:useLocalDpi xmlns:a14="http://schemas.microsoft.com/office/drawing/2010/main"/>
              </a:ext>
            </a:extLst>
          </a:blip>
          <a:stretch>
            <a:fillRect/>
          </a:stretch>
        </a:blipFill>
      </dgm:spPr>
    </dgm:pt>
    <dgm:pt modelId="{0DDD775B-FF20-4E69-8846-25EB88EC7AA4}" type="pres">
      <dgm:prSet presAssocID="{00291A7C-1D71-4912-A22F-995EF9BFA14C}" presName="textRect" presStyleLbl="revTx" presStyleIdx="3" presStyleCnt="6">
        <dgm:presLayoutVars>
          <dgm:bulletEnabled val="1"/>
        </dgm:presLayoutVars>
      </dgm:prSet>
      <dgm:spPr/>
    </dgm:pt>
    <dgm:pt modelId="{8574CCB2-243D-4BD6-84A1-8D1A8A835622}" type="pres">
      <dgm:prSet presAssocID="{3C8B1B08-9AB5-415E-8D5B-D256EBD12FB9}" presName="sibTrans" presStyleLbl="sibTrans2D1" presStyleIdx="0" presStyleCnt="0"/>
      <dgm:spPr/>
    </dgm:pt>
    <dgm:pt modelId="{F5C27F49-3019-41F2-94D0-BF3318C722A0}" type="pres">
      <dgm:prSet presAssocID="{F94AACD8-232E-4845-AB09-32038FC7FCDB}" presName="compNode" presStyleCnt="0"/>
      <dgm:spPr/>
    </dgm:pt>
    <dgm:pt modelId="{5A11B9DC-43D8-4B11-8DA5-22045EBC60C8}" type="pres">
      <dgm:prSet presAssocID="{F94AACD8-232E-4845-AB09-32038FC7FCDB}" presName="pictRect" presStyleLbl="node1" presStyleIdx="4" presStyleCnt="6"/>
      <dgm:spPr>
        <a:blipFill rotWithShape="1">
          <a:blip xmlns:r="http://schemas.openxmlformats.org/officeDocument/2006/relationships" r:embed="rId5">
            <a:extLst>
              <a:ext uri="{28A0092B-C50C-407E-A947-70E740481C1C}">
                <a14:useLocalDpi xmlns:a14="http://schemas.microsoft.com/office/drawing/2010/main"/>
              </a:ext>
            </a:extLst>
          </a:blip>
          <a:stretch>
            <a:fillRect/>
          </a:stretch>
        </a:blipFill>
      </dgm:spPr>
    </dgm:pt>
    <dgm:pt modelId="{40EF0478-6FD9-4264-B7AB-69B900970E6A}" type="pres">
      <dgm:prSet presAssocID="{F94AACD8-232E-4845-AB09-32038FC7FCDB}" presName="textRect" presStyleLbl="revTx" presStyleIdx="4" presStyleCnt="6">
        <dgm:presLayoutVars>
          <dgm:bulletEnabled val="1"/>
        </dgm:presLayoutVars>
      </dgm:prSet>
      <dgm:spPr/>
    </dgm:pt>
    <dgm:pt modelId="{87DB3985-797B-4352-9829-A6714FFCC6FF}" type="pres">
      <dgm:prSet presAssocID="{39010A88-CD1C-475F-8BC2-2E12FE5E8515}" presName="sibTrans" presStyleLbl="sibTrans2D1" presStyleIdx="0" presStyleCnt="0"/>
      <dgm:spPr/>
    </dgm:pt>
    <dgm:pt modelId="{5891D5CB-B57C-4F30-907C-06C131046ABF}" type="pres">
      <dgm:prSet presAssocID="{8B8FC378-8F90-4F6F-90D8-6CD813BEFB9A}" presName="compNode" presStyleCnt="0"/>
      <dgm:spPr/>
    </dgm:pt>
    <dgm:pt modelId="{2E53CB1C-B3DA-480B-8483-BF86E32E1DDA}" type="pres">
      <dgm:prSet presAssocID="{8B8FC378-8F90-4F6F-90D8-6CD813BEFB9A}" presName="pictRect" presStyleLbl="node1" presStyleIdx="5" presStyleCnt="6"/>
      <dgm:spPr>
        <a:blipFill rotWithShape="1">
          <a:blip xmlns:r="http://schemas.openxmlformats.org/officeDocument/2006/relationships" r:embed="rId6">
            <a:extLst>
              <a:ext uri="{28A0092B-C50C-407E-A947-70E740481C1C}">
                <a14:useLocalDpi xmlns:a14="http://schemas.microsoft.com/office/drawing/2010/main"/>
              </a:ext>
            </a:extLst>
          </a:blip>
          <a:stretch>
            <a:fillRect/>
          </a:stretch>
        </a:blipFill>
      </dgm:spPr>
    </dgm:pt>
    <dgm:pt modelId="{E4CE8F96-8A15-400F-9A54-8154FCD0ED59}" type="pres">
      <dgm:prSet presAssocID="{8B8FC378-8F90-4F6F-90D8-6CD813BEFB9A}" presName="textRect" presStyleLbl="revTx" presStyleIdx="5" presStyleCnt="6">
        <dgm:presLayoutVars>
          <dgm:bulletEnabled val="1"/>
        </dgm:presLayoutVars>
      </dgm:prSet>
      <dgm:spPr/>
    </dgm:pt>
  </dgm:ptLst>
  <dgm:cxnLst>
    <dgm:cxn modelId="{224EFDD1-BACB-46F2-8F62-77D98624E4ED}" type="presOf" srcId="{CC2C90FB-B5B4-4D3A-8533-E872834C3137}" destId="{E3FBF421-8E0C-44DE-86C0-AF8E8065EC18}" srcOrd="0" destOrd="0" presId="urn:microsoft.com/office/officeart/2005/8/layout/pList1"/>
    <dgm:cxn modelId="{4D9BEE56-2508-44BA-8620-51E8E02263F0}" type="presOf" srcId="{1199EB5E-E750-42AB-A1E4-C297BFFD9AEA}" destId="{CF77BC67-3B49-4E92-9547-A9C345F4EFF8}" srcOrd="0" destOrd="0" presId="urn:microsoft.com/office/officeart/2005/8/layout/pList1"/>
    <dgm:cxn modelId="{864BF2E2-5FF0-450F-82DE-D585EA36F181}" type="presOf" srcId="{6FD352BD-C0FF-4338-90DD-631D078BCB62}" destId="{C4B85DD5-17E0-455E-BCA7-2BFD7FE38007}" srcOrd="0" destOrd="0" presId="urn:microsoft.com/office/officeart/2005/8/layout/pList1"/>
    <dgm:cxn modelId="{91FE38DC-4886-47EC-8617-D45AF8B5DCF8}" type="presOf" srcId="{3E48EA3A-3E55-48C9-B8A7-6C6489B48362}" destId="{B2A05347-5BA9-4E33-92B0-CF800F1399BB}" srcOrd="0" destOrd="0" presId="urn:microsoft.com/office/officeart/2005/8/layout/pList1"/>
    <dgm:cxn modelId="{4D70DA60-D0E0-457F-B539-765E50FCC9AA}" type="presOf" srcId="{3C8B1B08-9AB5-415E-8D5B-D256EBD12FB9}" destId="{8574CCB2-243D-4BD6-84A1-8D1A8A835622}" srcOrd="0" destOrd="0" presId="urn:microsoft.com/office/officeart/2005/8/layout/pList1"/>
    <dgm:cxn modelId="{7CB7CB76-4237-4DA8-9890-3BDE9AC8DC07}" type="presOf" srcId="{8B8FC378-8F90-4F6F-90D8-6CD813BEFB9A}" destId="{E4CE8F96-8A15-400F-9A54-8154FCD0ED59}" srcOrd="0" destOrd="0" presId="urn:microsoft.com/office/officeart/2005/8/layout/pList1"/>
    <dgm:cxn modelId="{AF902E6F-9F06-4367-98EE-74D379CADAB3}" type="presOf" srcId="{58FFBCCB-B59B-4024-8DC9-9B018EFBD4F3}" destId="{491202D6-4634-4169-944B-B705203D4E89}" srcOrd="0" destOrd="0" presId="urn:microsoft.com/office/officeart/2005/8/layout/pList1"/>
    <dgm:cxn modelId="{65E46E02-4A7F-47E7-9032-A37EC80C1384}" type="presOf" srcId="{8B91E5CC-8AA1-4DE1-A20F-B04733D4655A}" destId="{C996A823-CA3E-40CE-901D-66117023AE35}" srcOrd="0" destOrd="0" presId="urn:microsoft.com/office/officeart/2005/8/layout/pList1"/>
    <dgm:cxn modelId="{2333E1F1-DE29-40BB-A026-E8957FCD0D67}" srcId="{CC2C90FB-B5B4-4D3A-8533-E872834C3137}" destId="{3E48EA3A-3E55-48C9-B8A7-6C6489B48362}" srcOrd="2" destOrd="0" parTransId="{0C390F63-F934-45BB-A531-229078CBEE7A}" sibTransId="{6FD352BD-C0FF-4338-90DD-631D078BCB62}"/>
    <dgm:cxn modelId="{F5D50C4C-8891-448A-ACA4-7A102DBA150F}" type="presOf" srcId="{39010A88-CD1C-475F-8BC2-2E12FE5E8515}" destId="{87DB3985-797B-4352-9829-A6714FFCC6FF}" srcOrd="0" destOrd="0" presId="urn:microsoft.com/office/officeart/2005/8/layout/pList1"/>
    <dgm:cxn modelId="{F3A1DDD8-28E1-4433-8F04-031A29FA38E6}" srcId="{CC2C90FB-B5B4-4D3A-8533-E872834C3137}" destId="{1199EB5E-E750-42AB-A1E4-C297BFFD9AEA}" srcOrd="1" destOrd="0" parTransId="{BCE34A4F-46B6-4DE4-A3E8-A6B6EF937CB8}" sibTransId="{8B91E5CC-8AA1-4DE1-A20F-B04733D4655A}"/>
    <dgm:cxn modelId="{D4848903-EC31-4A0A-B653-E88E877F242B}" type="presOf" srcId="{F94AACD8-232E-4845-AB09-32038FC7FCDB}" destId="{40EF0478-6FD9-4264-B7AB-69B900970E6A}" srcOrd="0" destOrd="0" presId="urn:microsoft.com/office/officeart/2005/8/layout/pList1"/>
    <dgm:cxn modelId="{5B56E463-BA1F-451B-8398-719368D18887}" type="presOf" srcId="{35111EC3-B4AA-48FA-AAAB-01DF426D4CB3}" destId="{61627AE1-6323-4581-869F-A7B0C48828DB}" srcOrd="0" destOrd="0" presId="urn:microsoft.com/office/officeart/2005/8/layout/pList1"/>
    <dgm:cxn modelId="{0034AA7A-8575-4067-ADA9-48BD1A76E959}" type="presOf" srcId="{00291A7C-1D71-4912-A22F-995EF9BFA14C}" destId="{0DDD775B-FF20-4E69-8846-25EB88EC7AA4}" srcOrd="0" destOrd="0" presId="urn:microsoft.com/office/officeart/2005/8/layout/pList1"/>
    <dgm:cxn modelId="{65FAE907-BD61-46ED-AA58-DE0101E5BD73}" srcId="{CC2C90FB-B5B4-4D3A-8533-E872834C3137}" destId="{00291A7C-1D71-4912-A22F-995EF9BFA14C}" srcOrd="3" destOrd="0" parTransId="{FCF966A3-788C-466D-85D2-DA918F6E304B}" sibTransId="{3C8B1B08-9AB5-415E-8D5B-D256EBD12FB9}"/>
    <dgm:cxn modelId="{9F5E9D55-0630-4CA9-8E41-761B5CD8C3C5}" srcId="{CC2C90FB-B5B4-4D3A-8533-E872834C3137}" destId="{F94AACD8-232E-4845-AB09-32038FC7FCDB}" srcOrd="4" destOrd="0" parTransId="{2B4EA7AB-4DFE-4E23-9679-61B746EF269A}" sibTransId="{39010A88-CD1C-475F-8BC2-2E12FE5E8515}"/>
    <dgm:cxn modelId="{40522220-AF42-436E-9F1D-29DB70AE82CA}" srcId="{CC2C90FB-B5B4-4D3A-8533-E872834C3137}" destId="{8B8FC378-8F90-4F6F-90D8-6CD813BEFB9A}" srcOrd="5" destOrd="0" parTransId="{5854A8E2-ED88-4359-A893-86A56483B4E8}" sibTransId="{C3725CCA-970C-43B5-8D91-FBE001483FAD}"/>
    <dgm:cxn modelId="{B6E62531-AA02-4E08-A12A-DEB9D0CA7219}" srcId="{CC2C90FB-B5B4-4D3A-8533-E872834C3137}" destId="{58FFBCCB-B59B-4024-8DC9-9B018EFBD4F3}" srcOrd="0" destOrd="0" parTransId="{58CFCB6A-5F5B-4C90-908B-203AF87BB38D}" sibTransId="{35111EC3-B4AA-48FA-AAAB-01DF426D4CB3}"/>
    <dgm:cxn modelId="{43FD2B60-74CF-4906-9377-878161E73A40}" type="presParOf" srcId="{E3FBF421-8E0C-44DE-86C0-AF8E8065EC18}" destId="{E3A3AF84-BE9F-4D43-9DF0-8CFC56DD5AF2}" srcOrd="0" destOrd="0" presId="urn:microsoft.com/office/officeart/2005/8/layout/pList1"/>
    <dgm:cxn modelId="{859BBF3E-E013-4E2E-9693-FC8B8837D8F1}" type="presParOf" srcId="{E3A3AF84-BE9F-4D43-9DF0-8CFC56DD5AF2}" destId="{D002FB20-C666-460D-8870-58EAA9033531}" srcOrd="0" destOrd="0" presId="urn:microsoft.com/office/officeart/2005/8/layout/pList1"/>
    <dgm:cxn modelId="{0C3219D3-80ED-462B-BE23-CC3CC2033339}" type="presParOf" srcId="{E3A3AF84-BE9F-4D43-9DF0-8CFC56DD5AF2}" destId="{491202D6-4634-4169-944B-B705203D4E89}" srcOrd="1" destOrd="0" presId="urn:microsoft.com/office/officeart/2005/8/layout/pList1"/>
    <dgm:cxn modelId="{9AB43865-AAD7-4007-B38D-2A5F19745D92}" type="presParOf" srcId="{E3FBF421-8E0C-44DE-86C0-AF8E8065EC18}" destId="{61627AE1-6323-4581-869F-A7B0C48828DB}" srcOrd="1" destOrd="0" presId="urn:microsoft.com/office/officeart/2005/8/layout/pList1"/>
    <dgm:cxn modelId="{79E10B39-7687-4517-99F6-1AF08A8D1C79}" type="presParOf" srcId="{E3FBF421-8E0C-44DE-86C0-AF8E8065EC18}" destId="{8B839C09-E607-4FF6-B0C8-53590A0B250F}" srcOrd="2" destOrd="0" presId="urn:microsoft.com/office/officeart/2005/8/layout/pList1"/>
    <dgm:cxn modelId="{CAE87125-4AC5-4AF8-A47E-930198218292}" type="presParOf" srcId="{8B839C09-E607-4FF6-B0C8-53590A0B250F}" destId="{3314E1BF-1E81-4910-A9F1-8F5966D57CB0}" srcOrd="0" destOrd="0" presId="urn:microsoft.com/office/officeart/2005/8/layout/pList1"/>
    <dgm:cxn modelId="{C614A8E2-D6AC-42E4-991D-5CCDCD0DDCEE}" type="presParOf" srcId="{8B839C09-E607-4FF6-B0C8-53590A0B250F}" destId="{CF77BC67-3B49-4E92-9547-A9C345F4EFF8}" srcOrd="1" destOrd="0" presId="urn:microsoft.com/office/officeart/2005/8/layout/pList1"/>
    <dgm:cxn modelId="{F81D27CD-1C6E-4C7A-BA0E-2BAFA08B58CC}" type="presParOf" srcId="{E3FBF421-8E0C-44DE-86C0-AF8E8065EC18}" destId="{C996A823-CA3E-40CE-901D-66117023AE35}" srcOrd="3" destOrd="0" presId="urn:microsoft.com/office/officeart/2005/8/layout/pList1"/>
    <dgm:cxn modelId="{9C2C4AB5-1289-418E-B44F-60D45AD499DF}" type="presParOf" srcId="{E3FBF421-8E0C-44DE-86C0-AF8E8065EC18}" destId="{EE1A3B81-9F00-4F1C-B052-C2110BCFAA39}" srcOrd="4" destOrd="0" presId="urn:microsoft.com/office/officeart/2005/8/layout/pList1"/>
    <dgm:cxn modelId="{12B1FC87-5E3B-471D-81E1-59C47B677736}" type="presParOf" srcId="{EE1A3B81-9F00-4F1C-B052-C2110BCFAA39}" destId="{C6A65260-E35B-48BB-AB11-B4A4D24C3DE5}" srcOrd="0" destOrd="0" presId="urn:microsoft.com/office/officeart/2005/8/layout/pList1"/>
    <dgm:cxn modelId="{43FE5E44-75A9-4A2C-8632-A1ED0D534F4C}" type="presParOf" srcId="{EE1A3B81-9F00-4F1C-B052-C2110BCFAA39}" destId="{B2A05347-5BA9-4E33-92B0-CF800F1399BB}" srcOrd="1" destOrd="0" presId="urn:microsoft.com/office/officeart/2005/8/layout/pList1"/>
    <dgm:cxn modelId="{5456BB0A-E45E-4C62-B65A-C16DCBEF7403}" type="presParOf" srcId="{E3FBF421-8E0C-44DE-86C0-AF8E8065EC18}" destId="{C4B85DD5-17E0-455E-BCA7-2BFD7FE38007}" srcOrd="5" destOrd="0" presId="urn:microsoft.com/office/officeart/2005/8/layout/pList1"/>
    <dgm:cxn modelId="{31E2CDE7-3CA0-420C-8427-C1C892C05BE5}" type="presParOf" srcId="{E3FBF421-8E0C-44DE-86C0-AF8E8065EC18}" destId="{808512E9-23A8-46BF-8F32-5F69E385DA04}" srcOrd="6" destOrd="0" presId="urn:microsoft.com/office/officeart/2005/8/layout/pList1"/>
    <dgm:cxn modelId="{5E871445-1322-4248-9DF3-4107C61B006B}" type="presParOf" srcId="{808512E9-23A8-46BF-8F32-5F69E385DA04}" destId="{DE984594-EE8F-4B7A-B6F6-15FF04C1E6D6}" srcOrd="0" destOrd="0" presId="urn:microsoft.com/office/officeart/2005/8/layout/pList1"/>
    <dgm:cxn modelId="{B92E23AA-6E23-4C5F-951F-028E246E9501}" type="presParOf" srcId="{808512E9-23A8-46BF-8F32-5F69E385DA04}" destId="{0DDD775B-FF20-4E69-8846-25EB88EC7AA4}" srcOrd="1" destOrd="0" presId="urn:microsoft.com/office/officeart/2005/8/layout/pList1"/>
    <dgm:cxn modelId="{2354EB03-B7D5-4108-BA80-70FDCA328E01}" type="presParOf" srcId="{E3FBF421-8E0C-44DE-86C0-AF8E8065EC18}" destId="{8574CCB2-243D-4BD6-84A1-8D1A8A835622}" srcOrd="7" destOrd="0" presId="urn:microsoft.com/office/officeart/2005/8/layout/pList1"/>
    <dgm:cxn modelId="{3589A8A3-987A-44A4-9849-7F2B8875DEB1}" type="presParOf" srcId="{E3FBF421-8E0C-44DE-86C0-AF8E8065EC18}" destId="{F5C27F49-3019-41F2-94D0-BF3318C722A0}" srcOrd="8" destOrd="0" presId="urn:microsoft.com/office/officeart/2005/8/layout/pList1"/>
    <dgm:cxn modelId="{754FDA73-ECE8-4E25-AECC-C06B93925AFB}" type="presParOf" srcId="{F5C27F49-3019-41F2-94D0-BF3318C722A0}" destId="{5A11B9DC-43D8-4B11-8DA5-22045EBC60C8}" srcOrd="0" destOrd="0" presId="urn:microsoft.com/office/officeart/2005/8/layout/pList1"/>
    <dgm:cxn modelId="{5AF70E52-2F99-49B4-9BDD-A056A8E8A73A}" type="presParOf" srcId="{F5C27F49-3019-41F2-94D0-BF3318C722A0}" destId="{40EF0478-6FD9-4264-B7AB-69B900970E6A}" srcOrd="1" destOrd="0" presId="urn:microsoft.com/office/officeart/2005/8/layout/pList1"/>
    <dgm:cxn modelId="{3423A915-F582-4D1C-94E8-33A6B0C55DE5}" type="presParOf" srcId="{E3FBF421-8E0C-44DE-86C0-AF8E8065EC18}" destId="{87DB3985-797B-4352-9829-A6714FFCC6FF}" srcOrd="9" destOrd="0" presId="urn:microsoft.com/office/officeart/2005/8/layout/pList1"/>
    <dgm:cxn modelId="{7970FD70-E1DA-48B5-A04A-58CEA586EA5C}" type="presParOf" srcId="{E3FBF421-8E0C-44DE-86C0-AF8E8065EC18}" destId="{5891D5CB-B57C-4F30-907C-06C131046ABF}" srcOrd="10" destOrd="0" presId="urn:microsoft.com/office/officeart/2005/8/layout/pList1"/>
    <dgm:cxn modelId="{BAF7E44E-288E-40FB-AEAD-C62FDD5954A0}" type="presParOf" srcId="{5891D5CB-B57C-4F30-907C-06C131046ABF}" destId="{2E53CB1C-B3DA-480B-8483-BF86E32E1DDA}" srcOrd="0" destOrd="0" presId="urn:microsoft.com/office/officeart/2005/8/layout/pList1"/>
    <dgm:cxn modelId="{C2B0F0C7-F6E9-4774-A4C7-10D6139ED03D}" type="presParOf" srcId="{5891D5CB-B57C-4F30-907C-06C131046ABF}" destId="{E4CE8F96-8A15-400F-9A54-8154FCD0ED5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733754-654D-4094-B068-0C30171E8195}"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89AC22F7-8F5D-4606-B914-5F89EE12A239}">
      <dgm:prSet phldrT="[Text]"/>
      <dgm:spPr/>
      <dgm:t>
        <a:bodyPr/>
        <a:lstStyle/>
        <a:p>
          <a:r>
            <a:rPr lang="en-US" dirty="0"/>
            <a:t>Union</a:t>
          </a:r>
        </a:p>
      </dgm:t>
    </dgm:pt>
    <dgm:pt modelId="{8BCB7054-710E-4905-917D-B589F7A93143}" type="parTrans" cxnId="{7723A5AC-D5F3-4EBE-ADA4-CEE426AB640F}">
      <dgm:prSet/>
      <dgm:spPr/>
      <dgm:t>
        <a:bodyPr/>
        <a:lstStyle/>
        <a:p>
          <a:endParaRPr lang="en-US"/>
        </a:p>
      </dgm:t>
    </dgm:pt>
    <dgm:pt modelId="{22BB8C96-09DA-4038-814B-3CCB96AD9E4C}" type="sibTrans" cxnId="{7723A5AC-D5F3-4EBE-ADA4-CEE426AB640F}">
      <dgm:prSet/>
      <dgm:spPr/>
      <dgm:t>
        <a:bodyPr/>
        <a:lstStyle/>
        <a:p>
          <a:endParaRPr lang="en-US"/>
        </a:p>
      </dgm:t>
    </dgm:pt>
    <dgm:pt modelId="{6F5CA8AC-6BCF-4C07-8335-8D6B8E7980BC}">
      <dgm:prSet phldrT="[Text]"/>
      <dgm:spPr/>
      <dgm:t>
        <a:bodyPr/>
        <a:lstStyle/>
        <a:p>
          <a:r>
            <a:rPr lang="en-US" dirty="0"/>
            <a:t>Max. service tax 10%</a:t>
          </a:r>
        </a:p>
      </dgm:t>
    </dgm:pt>
    <dgm:pt modelId="{5290B59C-282C-4161-9909-E58545FE5C27}" type="parTrans" cxnId="{3530AA20-2C20-4471-9A01-6BBEDCE2A08D}">
      <dgm:prSet/>
      <dgm:spPr/>
      <dgm:t>
        <a:bodyPr/>
        <a:lstStyle/>
        <a:p>
          <a:endParaRPr lang="en-US"/>
        </a:p>
      </dgm:t>
    </dgm:pt>
    <dgm:pt modelId="{0CEAA5B8-5C67-4DA7-A094-EC8020259BE4}" type="sibTrans" cxnId="{3530AA20-2C20-4471-9A01-6BBEDCE2A08D}">
      <dgm:prSet/>
      <dgm:spPr/>
      <dgm:t>
        <a:bodyPr/>
        <a:lstStyle/>
        <a:p>
          <a:endParaRPr lang="en-US"/>
        </a:p>
      </dgm:t>
    </dgm:pt>
    <dgm:pt modelId="{14641F22-25C1-49FA-A458-FB0803E705C4}">
      <dgm:prSet phldrT="[Text]"/>
      <dgm:spPr/>
      <dgm:t>
        <a:bodyPr/>
        <a:lstStyle/>
        <a:p>
          <a:r>
            <a:rPr lang="en-US" dirty="0"/>
            <a:t>VGF: 80:20 / 90:10 – through regional connectivity fund via levy on air passengers</a:t>
          </a:r>
        </a:p>
      </dgm:t>
    </dgm:pt>
    <dgm:pt modelId="{A48C5FF0-9885-4B17-B275-BD2C8916E883}" type="parTrans" cxnId="{398D2EFA-A84B-46D4-A40C-1A3DF8829E55}">
      <dgm:prSet/>
      <dgm:spPr/>
      <dgm:t>
        <a:bodyPr/>
        <a:lstStyle/>
        <a:p>
          <a:endParaRPr lang="en-US"/>
        </a:p>
      </dgm:t>
    </dgm:pt>
    <dgm:pt modelId="{84F53688-B094-43A3-870B-CA4CB2E7DAEE}" type="sibTrans" cxnId="{398D2EFA-A84B-46D4-A40C-1A3DF8829E55}">
      <dgm:prSet/>
      <dgm:spPr/>
      <dgm:t>
        <a:bodyPr/>
        <a:lstStyle/>
        <a:p>
          <a:endParaRPr lang="en-US"/>
        </a:p>
      </dgm:t>
    </dgm:pt>
    <dgm:pt modelId="{D6FD6899-D619-4D2C-BB40-DA1C462FDEAA}">
      <dgm:prSet phldrT="[Text]"/>
      <dgm:spPr/>
      <dgm:t>
        <a:bodyPr/>
        <a:lstStyle/>
        <a:p>
          <a:r>
            <a:rPr lang="en-US" dirty="0"/>
            <a:t>State have to</a:t>
          </a:r>
        </a:p>
      </dgm:t>
    </dgm:pt>
    <dgm:pt modelId="{BF2327BA-1B46-497E-81E7-8CDC7AA19970}" type="parTrans" cxnId="{BAE57ADD-D756-4F88-BBB3-6EE3E9719FB0}">
      <dgm:prSet/>
      <dgm:spPr/>
      <dgm:t>
        <a:bodyPr/>
        <a:lstStyle/>
        <a:p>
          <a:endParaRPr lang="en-US"/>
        </a:p>
      </dgm:t>
    </dgm:pt>
    <dgm:pt modelId="{9A09C578-C898-42E7-85A9-85EF0B0D4180}" type="sibTrans" cxnId="{BAE57ADD-D756-4F88-BBB3-6EE3E9719FB0}">
      <dgm:prSet/>
      <dgm:spPr/>
      <dgm:t>
        <a:bodyPr/>
        <a:lstStyle/>
        <a:p>
          <a:endParaRPr lang="en-US"/>
        </a:p>
      </dgm:t>
    </dgm:pt>
    <dgm:pt modelId="{7BA7BFEC-021E-436E-8BEA-BB7CE15C56CE}">
      <dgm:prSet phldrT="[Text]"/>
      <dgm:spPr/>
      <dgm:t>
        <a:bodyPr/>
        <a:lstStyle/>
        <a:p>
          <a:r>
            <a:rPr lang="en-US" dirty="0"/>
            <a:t>Max. 1% VAT on ATF</a:t>
          </a:r>
        </a:p>
      </dgm:t>
    </dgm:pt>
    <dgm:pt modelId="{BCD3A4CE-CDD3-4162-8498-755C01E18324}" type="parTrans" cxnId="{76D6213B-BF80-4121-B465-E83F36E46D70}">
      <dgm:prSet/>
      <dgm:spPr/>
      <dgm:t>
        <a:bodyPr/>
        <a:lstStyle/>
        <a:p>
          <a:endParaRPr lang="en-US"/>
        </a:p>
      </dgm:t>
    </dgm:pt>
    <dgm:pt modelId="{AFF4EA98-0A45-428C-AB5B-7683FEF61177}" type="sibTrans" cxnId="{76D6213B-BF80-4121-B465-E83F36E46D70}">
      <dgm:prSet/>
      <dgm:spPr/>
      <dgm:t>
        <a:bodyPr/>
        <a:lstStyle/>
        <a:p>
          <a:endParaRPr lang="en-US"/>
        </a:p>
      </dgm:t>
    </dgm:pt>
    <dgm:pt modelId="{60C8402A-3836-4E22-A2F7-204BAEA4DFF5}">
      <dgm:prSet phldrT="[Text]"/>
      <dgm:spPr/>
      <dgm:t>
        <a:bodyPr/>
        <a:lstStyle/>
        <a:p>
          <a:r>
            <a:rPr lang="en-US" dirty="0"/>
            <a:t>Water, sewage etc. @concessional rates</a:t>
          </a:r>
        </a:p>
      </dgm:t>
    </dgm:pt>
    <dgm:pt modelId="{7D33D5F0-F4E9-4FA1-B2C9-2FB6F9190A47}" type="parTrans" cxnId="{940FD7BE-2443-4007-B448-472CCF56D4E9}">
      <dgm:prSet/>
      <dgm:spPr/>
      <dgm:t>
        <a:bodyPr/>
        <a:lstStyle/>
        <a:p>
          <a:endParaRPr lang="en-US"/>
        </a:p>
      </dgm:t>
    </dgm:pt>
    <dgm:pt modelId="{738D6A4D-A24A-4F2A-8E54-E800B153921C}" type="sibTrans" cxnId="{940FD7BE-2443-4007-B448-472CCF56D4E9}">
      <dgm:prSet/>
      <dgm:spPr/>
      <dgm:t>
        <a:bodyPr/>
        <a:lstStyle/>
        <a:p>
          <a:endParaRPr lang="en-US"/>
        </a:p>
      </dgm:t>
    </dgm:pt>
    <dgm:pt modelId="{4B376891-E444-4D64-843A-333538741A8E}" type="pres">
      <dgm:prSet presAssocID="{87733754-654D-4094-B068-0C30171E8195}" presName="linearFlow" presStyleCnt="0">
        <dgm:presLayoutVars>
          <dgm:dir/>
          <dgm:animLvl val="lvl"/>
          <dgm:resizeHandles/>
        </dgm:presLayoutVars>
      </dgm:prSet>
      <dgm:spPr/>
    </dgm:pt>
    <dgm:pt modelId="{D96159B6-DF4E-4BAF-A560-2E4BCEE45E90}" type="pres">
      <dgm:prSet presAssocID="{89AC22F7-8F5D-4606-B914-5F89EE12A239}" presName="compositeNode" presStyleCnt="0">
        <dgm:presLayoutVars>
          <dgm:bulletEnabled val="1"/>
        </dgm:presLayoutVars>
      </dgm:prSet>
      <dgm:spPr/>
    </dgm:pt>
    <dgm:pt modelId="{7BE15069-103F-476D-8DF8-37272ED844E2}" type="pres">
      <dgm:prSet presAssocID="{89AC22F7-8F5D-4606-B914-5F89EE12A239}" presName="image" presStyleLbl="fgImgPlace1" presStyleIdx="0" presStyleCnt="2" custScaleX="13336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DDF2F973-0C5B-42B6-996A-318FCD6B057E}" type="pres">
      <dgm:prSet presAssocID="{89AC22F7-8F5D-4606-B914-5F89EE12A239}" presName="childNode" presStyleLbl="node1" presStyleIdx="0" presStyleCnt="2">
        <dgm:presLayoutVars>
          <dgm:bulletEnabled val="1"/>
        </dgm:presLayoutVars>
      </dgm:prSet>
      <dgm:spPr/>
    </dgm:pt>
    <dgm:pt modelId="{69564364-30F6-462C-9A52-908E3A55C5CF}" type="pres">
      <dgm:prSet presAssocID="{89AC22F7-8F5D-4606-B914-5F89EE12A239}" presName="parentNode" presStyleLbl="revTx" presStyleIdx="0" presStyleCnt="2">
        <dgm:presLayoutVars>
          <dgm:chMax val="0"/>
          <dgm:bulletEnabled val="1"/>
        </dgm:presLayoutVars>
      </dgm:prSet>
      <dgm:spPr/>
    </dgm:pt>
    <dgm:pt modelId="{3D018451-4B7B-4DDC-BA3A-2DE9A617CACA}" type="pres">
      <dgm:prSet presAssocID="{22BB8C96-09DA-4038-814B-3CCB96AD9E4C}" presName="sibTrans" presStyleCnt="0"/>
      <dgm:spPr/>
    </dgm:pt>
    <dgm:pt modelId="{E9174FDD-13F0-4140-825C-0C0C040586BA}" type="pres">
      <dgm:prSet presAssocID="{D6FD6899-D619-4D2C-BB40-DA1C462FDEAA}" presName="compositeNode" presStyleCnt="0">
        <dgm:presLayoutVars>
          <dgm:bulletEnabled val="1"/>
        </dgm:presLayoutVars>
      </dgm:prSet>
      <dgm:spPr/>
    </dgm:pt>
    <dgm:pt modelId="{0B45AAC1-7FBF-4C98-8D7B-8E76ACB2DAFF}" type="pres">
      <dgm:prSet presAssocID="{D6FD6899-D619-4D2C-BB40-DA1C462FDEAA}" presName="image" presStyleLbl="fgImgPlace1" presStyleIdx="1" presStyleCnt="2" custScaleX="8814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5B76740-792C-4937-9FF1-05F186AC405B}" type="pres">
      <dgm:prSet presAssocID="{D6FD6899-D619-4D2C-BB40-DA1C462FDEAA}" presName="childNode" presStyleLbl="node1" presStyleIdx="1" presStyleCnt="2">
        <dgm:presLayoutVars>
          <dgm:bulletEnabled val="1"/>
        </dgm:presLayoutVars>
      </dgm:prSet>
      <dgm:spPr/>
    </dgm:pt>
    <dgm:pt modelId="{A63D8849-941D-4C67-A0B2-AC7D382243D2}" type="pres">
      <dgm:prSet presAssocID="{D6FD6899-D619-4D2C-BB40-DA1C462FDEAA}" presName="parentNode" presStyleLbl="revTx" presStyleIdx="1" presStyleCnt="2">
        <dgm:presLayoutVars>
          <dgm:chMax val="0"/>
          <dgm:bulletEnabled val="1"/>
        </dgm:presLayoutVars>
      </dgm:prSet>
      <dgm:spPr/>
    </dgm:pt>
  </dgm:ptLst>
  <dgm:cxnLst>
    <dgm:cxn modelId="{988DFAA7-8E92-44C3-8BF8-8DDC8E1E4377}" type="presOf" srcId="{D6FD6899-D619-4D2C-BB40-DA1C462FDEAA}" destId="{A63D8849-941D-4C67-A0B2-AC7D382243D2}" srcOrd="0" destOrd="0" presId="urn:microsoft.com/office/officeart/2005/8/layout/hList2"/>
    <dgm:cxn modelId="{BAE57ADD-D756-4F88-BBB3-6EE3E9719FB0}" srcId="{87733754-654D-4094-B068-0C30171E8195}" destId="{D6FD6899-D619-4D2C-BB40-DA1C462FDEAA}" srcOrd="1" destOrd="0" parTransId="{BF2327BA-1B46-497E-81E7-8CDC7AA19970}" sibTransId="{9A09C578-C898-42E7-85A9-85EF0B0D4180}"/>
    <dgm:cxn modelId="{398D2EFA-A84B-46D4-A40C-1A3DF8829E55}" srcId="{89AC22F7-8F5D-4606-B914-5F89EE12A239}" destId="{14641F22-25C1-49FA-A458-FB0803E705C4}" srcOrd="1" destOrd="0" parTransId="{A48C5FF0-9885-4B17-B275-BD2C8916E883}" sibTransId="{84F53688-B094-43A3-870B-CA4CB2E7DAEE}"/>
    <dgm:cxn modelId="{E1274EDA-D098-4D02-B1A5-DECB70945123}" type="presOf" srcId="{89AC22F7-8F5D-4606-B914-5F89EE12A239}" destId="{69564364-30F6-462C-9A52-908E3A55C5CF}" srcOrd="0" destOrd="0" presId="urn:microsoft.com/office/officeart/2005/8/layout/hList2"/>
    <dgm:cxn modelId="{940FD7BE-2443-4007-B448-472CCF56D4E9}" srcId="{D6FD6899-D619-4D2C-BB40-DA1C462FDEAA}" destId="{60C8402A-3836-4E22-A2F7-204BAEA4DFF5}" srcOrd="1" destOrd="0" parTransId="{7D33D5F0-F4E9-4FA1-B2C9-2FB6F9190A47}" sibTransId="{738D6A4D-A24A-4F2A-8E54-E800B153921C}"/>
    <dgm:cxn modelId="{5590BB6C-1003-41DF-8EAA-717F1FDA0EF5}" type="presOf" srcId="{60C8402A-3836-4E22-A2F7-204BAEA4DFF5}" destId="{95B76740-792C-4937-9FF1-05F186AC405B}" srcOrd="0" destOrd="1" presId="urn:microsoft.com/office/officeart/2005/8/layout/hList2"/>
    <dgm:cxn modelId="{3530AA20-2C20-4471-9A01-6BBEDCE2A08D}" srcId="{89AC22F7-8F5D-4606-B914-5F89EE12A239}" destId="{6F5CA8AC-6BCF-4C07-8335-8D6B8E7980BC}" srcOrd="0" destOrd="0" parTransId="{5290B59C-282C-4161-9909-E58545FE5C27}" sibTransId="{0CEAA5B8-5C67-4DA7-A094-EC8020259BE4}"/>
    <dgm:cxn modelId="{7723A5AC-D5F3-4EBE-ADA4-CEE426AB640F}" srcId="{87733754-654D-4094-B068-0C30171E8195}" destId="{89AC22F7-8F5D-4606-B914-5F89EE12A239}" srcOrd="0" destOrd="0" parTransId="{8BCB7054-710E-4905-917D-B589F7A93143}" sibTransId="{22BB8C96-09DA-4038-814B-3CCB96AD9E4C}"/>
    <dgm:cxn modelId="{C71C86B5-D6F9-439E-8144-DEFA1D0BC28F}" type="presOf" srcId="{87733754-654D-4094-B068-0C30171E8195}" destId="{4B376891-E444-4D64-843A-333538741A8E}" srcOrd="0" destOrd="0" presId="urn:microsoft.com/office/officeart/2005/8/layout/hList2"/>
    <dgm:cxn modelId="{E39AD2BE-ED8C-4620-9485-1D152B1A93F9}" type="presOf" srcId="{7BA7BFEC-021E-436E-8BEA-BB7CE15C56CE}" destId="{95B76740-792C-4937-9FF1-05F186AC405B}" srcOrd="0" destOrd="0" presId="urn:microsoft.com/office/officeart/2005/8/layout/hList2"/>
    <dgm:cxn modelId="{76D6213B-BF80-4121-B465-E83F36E46D70}" srcId="{D6FD6899-D619-4D2C-BB40-DA1C462FDEAA}" destId="{7BA7BFEC-021E-436E-8BEA-BB7CE15C56CE}" srcOrd="0" destOrd="0" parTransId="{BCD3A4CE-CDD3-4162-8498-755C01E18324}" sibTransId="{AFF4EA98-0A45-428C-AB5B-7683FEF61177}"/>
    <dgm:cxn modelId="{0E5958B5-183D-4D8B-B889-52C731A4216A}" type="presOf" srcId="{6F5CA8AC-6BCF-4C07-8335-8D6B8E7980BC}" destId="{DDF2F973-0C5B-42B6-996A-318FCD6B057E}" srcOrd="0" destOrd="0" presId="urn:microsoft.com/office/officeart/2005/8/layout/hList2"/>
    <dgm:cxn modelId="{E92ECB64-1291-463C-A9EE-BF037E137670}" type="presOf" srcId="{14641F22-25C1-49FA-A458-FB0803E705C4}" destId="{DDF2F973-0C5B-42B6-996A-318FCD6B057E}" srcOrd="0" destOrd="1" presId="urn:microsoft.com/office/officeart/2005/8/layout/hList2"/>
    <dgm:cxn modelId="{CCFFBCCF-2ACE-4107-AD69-97285F13C506}" type="presParOf" srcId="{4B376891-E444-4D64-843A-333538741A8E}" destId="{D96159B6-DF4E-4BAF-A560-2E4BCEE45E90}" srcOrd="0" destOrd="0" presId="urn:microsoft.com/office/officeart/2005/8/layout/hList2"/>
    <dgm:cxn modelId="{71613C6E-2209-43A9-A9B4-E65B712D455F}" type="presParOf" srcId="{D96159B6-DF4E-4BAF-A560-2E4BCEE45E90}" destId="{7BE15069-103F-476D-8DF8-37272ED844E2}" srcOrd="0" destOrd="0" presId="urn:microsoft.com/office/officeart/2005/8/layout/hList2"/>
    <dgm:cxn modelId="{CB92B5B6-A1BB-40CA-B4F4-031A89F5ECAD}" type="presParOf" srcId="{D96159B6-DF4E-4BAF-A560-2E4BCEE45E90}" destId="{DDF2F973-0C5B-42B6-996A-318FCD6B057E}" srcOrd="1" destOrd="0" presId="urn:microsoft.com/office/officeart/2005/8/layout/hList2"/>
    <dgm:cxn modelId="{4E431540-4A43-41AA-A309-940B6FD79B34}" type="presParOf" srcId="{D96159B6-DF4E-4BAF-A560-2E4BCEE45E90}" destId="{69564364-30F6-462C-9A52-908E3A55C5CF}" srcOrd="2" destOrd="0" presId="urn:microsoft.com/office/officeart/2005/8/layout/hList2"/>
    <dgm:cxn modelId="{2C88929F-8C74-4E2C-BA1B-E7DA36E79C78}" type="presParOf" srcId="{4B376891-E444-4D64-843A-333538741A8E}" destId="{3D018451-4B7B-4DDC-BA3A-2DE9A617CACA}" srcOrd="1" destOrd="0" presId="urn:microsoft.com/office/officeart/2005/8/layout/hList2"/>
    <dgm:cxn modelId="{B9C5C2B6-A6C0-4ED0-98CB-08DCB5E7E82C}" type="presParOf" srcId="{4B376891-E444-4D64-843A-333538741A8E}" destId="{E9174FDD-13F0-4140-825C-0C0C040586BA}" srcOrd="2" destOrd="0" presId="urn:microsoft.com/office/officeart/2005/8/layout/hList2"/>
    <dgm:cxn modelId="{A9E3273A-91A8-413E-8218-D89B8B775CE9}" type="presParOf" srcId="{E9174FDD-13F0-4140-825C-0C0C040586BA}" destId="{0B45AAC1-7FBF-4C98-8D7B-8E76ACB2DAFF}" srcOrd="0" destOrd="0" presId="urn:microsoft.com/office/officeart/2005/8/layout/hList2"/>
    <dgm:cxn modelId="{72AC6164-DDB6-46CF-9C21-007B8BACA1F8}" type="presParOf" srcId="{E9174FDD-13F0-4140-825C-0C0C040586BA}" destId="{95B76740-792C-4937-9FF1-05F186AC405B}" srcOrd="1" destOrd="0" presId="urn:microsoft.com/office/officeart/2005/8/layout/hList2"/>
    <dgm:cxn modelId="{DFA2DC79-9553-4735-ACE6-0F8487F0EC8A}" type="presParOf" srcId="{E9174FDD-13F0-4140-825C-0C0C040586BA}" destId="{A63D8849-941D-4C67-A0B2-AC7D382243D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378465B-735C-4100-AB2A-1421B4DCC99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4879942-0866-41AD-BE6B-1BCD749F974D}">
      <dgm:prSet phldrT="[Text]"/>
      <dgm:spPr/>
      <dgm:t>
        <a:bodyPr/>
        <a:lstStyle/>
        <a:p>
          <a:r>
            <a:rPr lang="en-US" dirty="0"/>
            <a:t>skilling</a:t>
          </a:r>
        </a:p>
      </dgm:t>
    </dgm:pt>
    <dgm:pt modelId="{DABDBA41-90F0-4958-B40D-938E09C19467}" type="parTrans" cxnId="{F1DDE8AA-55C6-4FEB-B28B-9EE4D5A0F9E8}">
      <dgm:prSet/>
      <dgm:spPr/>
      <dgm:t>
        <a:bodyPr/>
        <a:lstStyle/>
        <a:p>
          <a:endParaRPr lang="en-US"/>
        </a:p>
      </dgm:t>
    </dgm:pt>
    <dgm:pt modelId="{2E9C38AA-BB80-4BE8-843F-9CA56736016B}" type="sibTrans" cxnId="{F1DDE8AA-55C6-4FEB-B28B-9EE4D5A0F9E8}">
      <dgm:prSet/>
      <dgm:spPr/>
      <dgm:t>
        <a:bodyPr/>
        <a:lstStyle/>
        <a:p>
          <a:endParaRPr lang="en-US"/>
        </a:p>
      </dgm:t>
    </dgm:pt>
    <dgm:pt modelId="{14EE6E9A-954A-48B6-9CDF-A4200D3FF05B}">
      <dgm:prSet/>
      <dgm:spPr/>
      <dgm:t>
        <a:bodyPr/>
        <a:lstStyle/>
        <a:p>
          <a:r>
            <a:rPr lang="en-US"/>
            <a:t>Commercial pilot license: ~30 lakh fees.</a:t>
          </a:r>
        </a:p>
      </dgm:t>
    </dgm:pt>
    <dgm:pt modelId="{EDE6E17F-B21F-48A5-9413-D42AA1C3B180}" type="parTrans" cxnId="{3B4B0665-6333-465E-AFC6-8C71DF2F0E5F}">
      <dgm:prSet/>
      <dgm:spPr/>
      <dgm:t>
        <a:bodyPr/>
        <a:lstStyle/>
        <a:p>
          <a:endParaRPr lang="en-US"/>
        </a:p>
      </dgm:t>
    </dgm:pt>
    <dgm:pt modelId="{65753449-12F1-47CB-9B1D-D609F624DE0E}" type="sibTrans" cxnId="{3B4B0665-6333-465E-AFC6-8C71DF2F0E5F}">
      <dgm:prSet/>
      <dgm:spPr/>
      <dgm:t>
        <a:bodyPr/>
        <a:lstStyle/>
        <a:p>
          <a:endParaRPr lang="en-US"/>
        </a:p>
      </dgm:t>
    </dgm:pt>
    <dgm:pt modelId="{770AF328-A07B-451D-A2B4-D1ED04F46DBD}">
      <dgm:prSet/>
      <dgm:spPr/>
      <dgm:t>
        <a:bodyPr/>
        <a:lstStyle/>
        <a:p>
          <a:r>
            <a:rPr lang="en-US"/>
            <a:t>Still, Lack of regular employment: Tweaking labour contract acts</a:t>
          </a:r>
        </a:p>
      </dgm:t>
    </dgm:pt>
    <dgm:pt modelId="{3F51220E-1779-4948-9EA1-9D2DBA9A2829}" type="parTrans" cxnId="{F73DA8C5-17CC-4072-8F45-EBBFFC47EC53}">
      <dgm:prSet/>
      <dgm:spPr/>
      <dgm:t>
        <a:bodyPr/>
        <a:lstStyle/>
        <a:p>
          <a:endParaRPr lang="en-US"/>
        </a:p>
      </dgm:t>
    </dgm:pt>
    <dgm:pt modelId="{227FADA5-3606-479D-97BC-FB474EA9065E}" type="sibTrans" cxnId="{F73DA8C5-17CC-4072-8F45-EBBFFC47EC53}">
      <dgm:prSet/>
      <dgm:spPr/>
      <dgm:t>
        <a:bodyPr/>
        <a:lstStyle/>
        <a:p>
          <a:endParaRPr lang="en-US"/>
        </a:p>
      </dgm:t>
    </dgm:pt>
    <dgm:pt modelId="{932C2BCA-DCCD-4A3A-8E63-8B55EACE7DC6}">
      <dgm:prSet/>
      <dgm:spPr/>
      <dgm:t>
        <a:bodyPr/>
        <a:lstStyle/>
        <a:p>
          <a:r>
            <a:rPr lang="en-US"/>
            <a:t>Subsidized training @public, private academies, 3.3 lakh jobs by 2025</a:t>
          </a:r>
        </a:p>
      </dgm:t>
    </dgm:pt>
    <dgm:pt modelId="{A4D41EB3-2C5D-471B-AAD8-AEC7CA7E8B36}" type="parTrans" cxnId="{C7365E04-0551-44CB-91F3-9CDA15585788}">
      <dgm:prSet/>
      <dgm:spPr/>
      <dgm:t>
        <a:bodyPr/>
        <a:lstStyle/>
        <a:p>
          <a:endParaRPr lang="en-US"/>
        </a:p>
      </dgm:t>
    </dgm:pt>
    <dgm:pt modelId="{CDD32588-7579-4F51-8D07-EA6489EFB207}" type="sibTrans" cxnId="{C7365E04-0551-44CB-91F3-9CDA15585788}">
      <dgm:prSet/>
      <dgm:spPr/>
      <dgm:t>
        <a:bodyPr/>
        <a:lstStyle/>
        <a:p>
          <a:endParaRPr lang="en-US"/>
        </a:p>
      </dgm:t>
    </dgm:pt>
    <dgm:pt modelId="{FCAC3B4D-2EFF-4BEE-BE1D-4EAB13563FCD}">
      <dgm:prSet/>
      <dgm:spPr/>
      <dgm:t>
        <a:bodyPr/>
        <a:lstStyle/>
        <a:p>
          <a:r>
            <a:rPr lang="en-US"/>
            <a:t>security</a:t>
          </a:r>
        </a:p>
      </dgm:t>
    </dgm:pt>
    <dgm:pt modelId="{B165E556-9D7E-49FA-A17A-76BCA6330AE2}" type="parTrans" cxnId="{F4983B0D-D814-48CF-9132-57816135D2E7}">
      <dgm:prSet/>
      <dgm:spPr/>
      <dgm:t>
        <a:bodyPr/>
        <a:lstStyle/>
        <a:p>
          <a:endParaRPr lang="en-US"/>
        </a:p>
      </dgm:t>
    </dgm:pt>
    <dgm:pt modelId="{25ECC5BA-2E94-4F29-8848-5FAFE0FE7B5B}" type="sibTrans" cxnId="{F4983B0D-D814-48CF-9132-57816135D2E7}">
      <dgm:prSet/>
      <dgm:spPr/>
      <dgm:t>
        <a:bodyPr/>
        <a:lstStyle/>
        <a:p>
          <a:endParaRPr lang="en-US"/>
        </a:p>
      </dgm:t>
    </dgm:pt>
    <dgm:pt modelId="{E623CFB8-09DD-4199-A131-7098A9A72E8F}">
      <dgm:prSet/>
      <dgm:spPr/>
      <dgm:t>
        <a:bodyPr/>
        <a:lstStyle/>
        <a:p>
          <a:r>
            <a:rPr lang="en-US"/>
            <a:t>DGCA more powers to inspect &amp; fine</a:t>
          </a:r>
        </a:p>
      </dgm:t>
    </dgm:pt>
    <dgm:pt modelId="{E08BC59E-17C7-47A2-B066-4EE5EB04628C}" type="parTrans" cxnId="{05C97BEA-01DA-496D-AADE-0C61DC9E9E20}">
      <dgm:prSet/>
      <dgm:spPr/>
      <dgm:t>
        <a:bodyPr/>
        <a:lstStyle/>
        <a:p>
          <a:endParaRPr lang="en-US"/>
        </a:p>
      </dgm:t>
    </dgm:pt>
    <dgm:pt modelId="{A20D4BAE-6923-4461-B1BE-7377990EC452}" type="sibTrans" cxnId="{05C97BEA-01DA-496D-AADE-0C61DC9E9E20}">
      <dgm:prSet/>
      <dgm:spPr/>
      <dgm:t>
        <a:bodyPr/>
        <a:lstStyle/>
        <a:p>
          <a:endParaRPr lang="en-US"/>
        </a:p>
      </dgm:t>
    </dgm:pt>
    <dgm:pt modelId="{06BD6193-8449-43B1-B12F-D12611D5BA77}">
      <dgm:prSet/>
      <dgm:spPr/>
      <dgm:t>
        <a:bodyPr/>
        <a:lstStyle/>
        <a:p>
          <a:r>
            <a:rPr lang="en-US"/>
            <a:t>Private security agency can be used- must register under PASARA Act 2005, CISF will train them by charging fees.</a:t>
          </a:r>
        </a:p>
      </dgm:t>
    </dgm:pt>
    <dgm:pt modelId="{A6EB2A5C-C68D-4205-B991-DE3AD6FE9B57}" type="parTrans" cxnId="{EDCABC7F-1CD4-46F6-9E50-3FC0041647F1}">
      <dgm:prSet/>
      <dgm:spPr/>
      <dgm:t>
        <a:bodyPr/>
        <a:lstStyle/>
        <a:p>
          <a:endParaRPr lang="en-US"/>
        </a:p>
      </dgm:t>
    </dgm:pt>
    <dgm:pt modelId="{B15F6B62-47B3-498A-8C03-4F92F1A68C2D}" type="sibTrans" cxnId="{EDCABC7F-1CD4-46F6-9E50-3FC0041647F1}">
      <dgm:prSet/>
      <dgm:spPr/>
      <dgm:t>
        <a:bodyPr/>
        <a:lstStyle/>
        <a:p>
          <a:endParaRPr lang="en-US"/>
        </a:p>
      </dgm:t>
    </dgm:pt>
    <dgm:pt modelId="{33D9A585-70F1-459F-AD8F-8855EECEED2D}">
      <dgm:prSet/>
      <dgm:spPr/>
      <dgm:t>
        <a:bodyPr/>
        <a:lstStyle/>
        <a:p>
          <a:r>
            <a:rPr lang="en-US"/>
            <a:t>Misc.</a:t>
          </a:r>
        </a:p>
      </dgm:t>
    </dgm:pt>
    <dgm:pt modelId="{03F933DA-3D44-42F9-BC33-2846A5EF91E7}" type="parTrans" cxnId="{8FD1C629-9609-4CDD-BE5B-7BCEC84FD24E}">
      <dgm:prSet/>
      <dgm:spPr/>
      <dgm:t>
        <a:bodyPr/>
        <a:lstStyle/>
        <a:p>
          <a:endParaRPr lang="en-US"/>
        </a:p>
      </dgm:t>
    </dgm:pt>
    <dgm:pt modelId="{C060041D-501E-4C45-B07C-F6CD8EF1888F}" type="sibTrans" cxnId="{8FD1C629-9609-4CDD-BE5B-7BCEC84FD24E}">
      <dgm:prSet/>
      <dgm:spPr/>
      <dgm:t>
        <a:bodyPr/>
        <a:lstStyle/>
        <a:p>
          <a:endParaRPr lang="en-US"/>
        </a:p>
      </dgm:t>
    </dgm:pt>
    <dgm:pt modelId="{A5BA58F8-A9FF-4786-A9D1-F5ED14CFCB8A}">
      <dgm:prSet/>
      <dgm:spPr/>
      <dgm:t>
        <a:bodyPr/>
        <a:lstStyle/>
        <a:p>
          <a:r>
            <a:rPr lang="it-IT" dirty="0">
              <a:solidFill>
                <a:srgbClr val="FFC000"/>
              </a:solidFill>
            </a:rPr>
            <a:t>Max. airfare per hr : Rs.2500/-</a:t>
          </a:r>
          <a:endParaRPr lang="en-US" dirty="0">
            <a:solidFill>
              <a:srgbClr val="FFC000"/>
            </a:solidFill>
          </a:endParaRPr>
        </a:p>
      </dgm:t>
    </dgm:pt>
    <dgm:pt modelId="{97569188-8796-47CA-AC1E-031B9601A225}" type="parTrans" cxnId="{BBB01828-00D7-4F4D-B089-C0CD7DDED806}">
      <dgm:prSet/>
      <dgm:spPr/>
      <dgm:t>
        <a:bodyPr/>
        <a:lstStyle/>
        <a:p>
          <a:endParaRPr lang="en-US"/>
        </a:p>
      </dgm:t>
    </dgm:pt>
    <dgm:pt modelId="{2F39E62D-1E39-4BFD-9ACD-3FB1E95116FF}" type="sibTrans" cxnId="{BBB01828-00D7-4F4D-B089-C0CD7DDED806}">
      <dgm:prSet/>
      <dgm:spPr/>
      <dgm:t>
        <a:bodyPr/>
        <a:lstStyle/>
        <a:p>
          <a:endParaRPr lang="en-US"/>
        </a:p>
      </dgm:t>
    </dgm:pt>
    <dgm:pt modelId="{2D0B21D0-C1F6-494F-8124-9EBFC20C3BE0}">
      <dgm:prSet/>
      <dgm:spPr/>
      <dgm:t>
        <a:bodyPr/>
        <a:lstStyle/>
        <a:p>
          <a:r>
            <a:rPr lang="en-US"/>
            <a:t>Route Dispersal Guidelines (RDG) of ‘94 tweaked = more air connectivity to J&amp;K, hill states, island UT. Union to give subsidy to airlines.</a:t>
          </a:r>
        </a:p>
      </dgm:t>
    </dgm:pt>
    <dgm:pt modelId="{9399654F-47B5-4F06-8159-207EAAEC5551}" type="parTrans" cxnId="{4749FD17-3B60-4744-890E-933F883EC9C9}">
      <dgm:prSet/>
      <dgm:spPr/>
      <dgm:t>
        <a:bodyPr/>
        <a:lstStyle/>
        <a:p>
          <a:endParaRPr lang="en-US"/>
        </a:p>
      </dgm:t>
    </dgm:pt>
    <dgm:pt modelId="{4E58599D-DF3A-4F15-BB69-B2962FFCD4F6}" type="sibTrans" cxnId="{4749FD17-3B60-4744-890E-933F883EC9C9}">
      <dgm:prSet/>
      <dgm:spPr/>
      <dgm:t>
        <a:bodyPr/>
        <a:lstStyle/>
        <a:p>
          <a:endParaRPr lang="en-US"/>
        </a:p>
      </dgm:t>
    </dgm:pt>
    <dgm:pt modelId="{BB24E8BF-4DB4-4AFE-B8EF-080E689A1D55}">
      <dgm:prSet/>
      <dgm:spPr/>
      <dgm:t>
        <a:bodyPr/>
        <a:lstStyle/>
        <a:p>
          <a:r>
            <a:rPr lang="en-US"/>
            <a:t>Chicago Convention 1944: bilateral rights, open skies</a:t>
          </a:r>
        </a:p>
      </dgm:t>
    </dgm:pt>
    <dgm:pt modelId="{7AF0C6D3-08DB-4287-AD5F-93DCF1AB9A06}" type="parTrans" cxnId="{F8C1AD44-1D34-4046-A490-0B4A630A3CCD}">
      <dgm:prSet/>
      <dgm:spPr/>
      <dgm:t>
        <a:bodyPr/>
        <a:lstStyle/>
        <a:p>
          <a:endParaRPr lang="en-US"/>
        </a:p>
      </dgm:t>
    </dgm:pt>
    <dgm:pt modelId="{B3B883CE-2871-4E76-AF81-86A5D6F988CD}" type="sibTrans" cxnId="{F8C1AD44-1D34-4046-A490-0B4A630A3CCD}">
      <dgm:prSet/>
      <dgm:spPr/>
      <dgm:t>
        <a:bodyPr/>
        <a:lstStyle/>
        <a:p>
          <a:endParaRPr lang="en-US"/>
        </a:p>
      </dgm:t>
    </dgm:pt>
    <dgm:pt modelId="{44B58EEC-0AE0-41AE-BD34-A36626FDFF3B}">
      <dgm:prSet/>
      <dgm:spPr/>
      <dgm:t>
        <a:bodyPr/>
        <a:lstStyle/>
        <a:p>
          <a:r>
            <a:rPr lang="en-US"/>
            <a:t>Climate change, energy audit.</a:t>
          </a:r>
        </a:p>
      </dgm:t>
    </dgm:pt>
    <dgm:pt modelId="{F2C4D053-A4C5-499D-999B-4040FE4A5F09}" type="parTrans" cxnId="{BFEB1A9B-5EF5-4DF3-944C-7E2B7FEB7D61}">
      <dgm:prSet/>
      <dgm:spPr/>
      <dgm:t>
        <a:bodyPr/>
        <a:lstStyle/>
        <a:p>
          <a:endParaRPr lang="en-US"/>
        </a:p>
      </dgm:t>
    </dgm:pt>
    <dgm:pt modelId="{15AC745C-A3C8-4CB7-BD8D-AF16FE230EBE}" type="sibTrans" cxnId="{BFEB1A9B-5EF5-4DF3-944C-7E2B7FEB7D61}">
      <dgm:prSet/>
      <dgm:spPr/>
      <dgm:t>
        <a:bodyPr/>
        <a:lstStyle/>
        <a:p>
          <a:endParaRPr lang="en-US"/>
        </a:p>
      </dgm:t>
    </dgm:pt>
    <dgm:pt modelId="{385A7F04-244F-4FF7-85B6-50291EBE7699}">
      <dgm:prSet/>
      <dgm:spPr/>
      <dgm:t>
        <a:bodyPr/>
        <a:lstStyle/>
        <a:p>
          <a:r>
            <a:rPr lang="en-US" dirty="0"/>
            <a:t>@costal areas Seaplane tourism, air-sport</a:t>
          </a:r>
        </a:p>
      </dgm:t>
    </dgm:pt>
    <dgm:pt modelId="{525F7667-28ED-490B-9FF6-244D8D17731E}" type="parTrans" cxnId="{E28FF8BE-59F0-4AE7-93E4-07348A8B9DB1}">
      <dgm:prSet/>
      <dgm:spPr/>
      <dgm:t>
        <a:bodyPr/>
        <a:lstStyle/>
        <a:p>
          <a:endParaRPr lang="en-US"/>
        </a:p>
      </dgm:t>
    </dgm:pt>
    <dgm:pt modelId="{1D2A602B-E87F-4D7A-B014-0CC91FB06A1F}" type="sibTrans" cxnId="{E28FF8BE-59F0-4AE7-93E4-07348A8B9DB1}">
      <dgm:prSet/>
      <dgm:spPr/>
      <dgm:t>
        <a:bodyPr/>
        <a:lstStyle/>
        <a:p>
          <a:endParaRPr lang="en-US"/>
        </a:p>
      </dgm:t>
    </dgm:pt>
    <dgm:pt modelId="{D7580EDC-C1B3-4D4B-95E4-DB33FF334C5B}" type="pres">
      <dgm:prSet presAssocID="{7378465B-735C-4100-AB2A-1421B4DCC99C}" presName="Name0" presStyleCnt="0">
        <dgm:presLayoutVars>
          <dgm:dir/>
          <dgm:animLvl val="lvl"/>
          <dgm:resizeHandles val="exact"/>
        </dgm:presLayoutVars>
      </dgm:prSet>
      <dgm:spPr/>
    </dgm:pt>
    <dgm:pt modelId="{5A241029-631B-41E2-B338-85823415A14B}" type="pres">
      <dgm:prSet presAssocID="{44879942-0866-41AD-BE6B-1BCD749F974D}" presName="linNode" presStyleCnt="0"/>
      <dgm:spPr/>
    </dgm:pt>
    <dgm:pt modelId="{F35D220C-2E5A-443B-80C0-1C3987F35BCC}" type="pres">
      <dgm:prSet presAssocID="{44879942-0866-41AD-BE6B-1BCD749F974D}" presName="parTx" presStyleLbl="revTx" presStyleIdx="0" presStyleCnt="3">
        <dgm:presLayoutVars>
          <dgm:chMax val="1"/>
          <dgm:bulletEnabled val="1"/>
        </dgm:presLayoutVars>
      </dgm:prSet>
      <dgm:spPr/>
    </dgm:pt>
    <dgm:pt modelId="{C910133D-FEFA-4F38-B45A-3AFABECAB21E}" type="pres">
      <dgm:prSet presAssocID="{44879942-0866-41AD-BE6B-1BCD749F974D}" presName="bracket" presStyleLbl="parChTrans1D1" presStyleIdx="0" presStyleCnt="3"/>
      <dgm:spPr/>
    </dgm:pt>
    <dgm:pt modelId="{B2BB3DE5-78FB-4A8B-A3FF-9F92C8E8A488}" type="pres">
      <dgm:prSet presAssocID="{44879942-0866-41AD-BE6B-1BCD749F974D}" presName="spH" presStyleCnt="0"/>
      <dgm:spPr/>
    </dgm:pt>
    <dgm:pt modelId="{16AD2926-CA42-4698-91F7-56B4854DFD8D}" type="pres">
      <dgm:prSet presAssocID="{44879942-0866-41AD-BE6B-1BCD749F974D}" presName="desTx" presStyleLbl="node1" presStyleIdx="0" presStyleCnt="3">
        <dgm:presLayoutVars>
          <dgm:bulletEnabled val="1"/>
        </dgm:presLayoutVars>
      </dgm:prSet>
      <dgm:spPr/>
    </dgm:pt>
    <dgm:pt modelId="{BE183490-34FE-42DB-A99A-0A802D1D2C1D}" type="pres">
      <dgm:prSet presAssocID="{2E9C38AA-BB80-4BE8-843F-9CA56736016B}" presName="spV" presStyleCnt="0"/>
      <dgm:spPr/>
    </dgm:pt>
    <dgm:pt modelId="{16A4A0EF-C0E9-442F-8387-6B728229A10C}" type="pres">
      <dgm:prSet presAssocID="{FCAC3B4D-2EFF-4BEE-BE1D-4EAB13563FCD}" presName="linNode" presStyleCnt="0"/>
      <dgm:spPr/>
    </dgm:pt>
    <dgm:pt modelId="{14013FF5-6B89-4122-BB5A-E91626B7C9D5}" type="pres">
      <dgm:prSet presAssocID="{FCAC3B4D-2EFF-4BEE-BE1D-4EAB13563FCD}" presName="parTx" presStyleLbl="revTx" presStyleIdx="1" presStyleCnt="3">
        <dgm:presLayoutVars>
          <dgm:chMax val="1"/>
          <dgm:bulletEnabled val="1"/>
        </dgm:presLayoutVars>
      </dgm:prSet>
      <dgm:spPr/>
    </dgm:pt>
    <dgm:pt modelId="{754067AA-2152-456A-BF6E-B8F3A67D0B82}" type="pres">
      <dgm:prSet presAssocID="{FCAC3B4D-2EFF-4BEE-BE1D-4EAB13563FCD}" presName="bracket" presStyleLbl="parChTrans1D1" presStyleIdx="1" presStyleCnt="3"/>
      <dgm:spPr/>
    </dgm:pt>
    <dgm:pt modelId="{FC7A44D9-ED3A-49E7-BD3A-983721D07FBA}" type="pres">
      <dgm:prSet presAssocID="{FCAC3B4D-2EFF-4BEE-BE1D-4EAB13563FCD}" presName="spH" presStyleCnt="0"/>
      <dgm:spPr/>
    </dgm:pt>
    <dgm:pt modelId="{301E7C76-A9C1-41B9-BC34-AD390198B1FC}" type="pres">
      <dgm:prSet presAssocID="{FCAC3B4D-2EFF-4BEE-BE1D-4EAB13563FCD}" presName="desTx" presStyleLbl="node1" presStyleIdx="1" presStyleCnt="3">
        <dgm:presLayoutVars>
          <dgm:bulletEnabled val="1"/>
        </dgm:presLayoutVars>
      </dgm:prSet>
      <dgm:spPr/>
    </dgm:pt>
    <dgm:pt modelId="{133DB6A1-8BBC-444D-895B-C596E3C8737E}" type="pres">
      <dgm:prSet presAssocID="{25ECC5BA-2E94-4F29-8848-5FAFE0FE7B5B}" presName="spV" presStyleCnt="0"/>
      <dgm:spPr/>
    </dgm:pt>
    <dgm:pt modelId="{2F6B4AB1-E6AD-4051-BE9B-090D1463865E}" type="pres">
      <dgm:prSet presAssocID="{33D9A585-70F1-459F-AD8F-8855EECEED2D}" presName="linNode" presStyleCnt="0"/>
      <dgm:spPr/>
    </dgm:pt>
    <dgm:pt modelId="{875CF8AE-7834-477C-885D-A6D2D590BFBA}" type="pres">
      <dgm:prSet presAssocID="{33D9A585-70F1-459F-AD8F-8855EECEED2D}" presName="parTx" presStyleLbl="revTx" presStyleIdx="2" presStyleCnt="3">
        <dgm:presLayoutVars>
          <dgm:chMax val="1"/>
          <dgm:bulletEnabled val="1"/>
        </dgm:presLayoutVars>
      </dgm:prSet>
      <dgm:spPr/>
    </dgm:pt>
    <dgm:pt modelId="{F42DB980-B5A6-4D1A-9AF8-3F197F5E1014}" type="pres">
      <dgm:prSet presAssocID="{33D9A585-70F1-459F-AD8F-8855EECEED2D}" presName="bracket" presStyleLbl="parChTrans1D1" presStyleIdx="2" presStyleCnt="3"/>
      <dgm:spPr/>
    </dgm:pt>
    <dgm:pt modelId="{323309EE-C420-4EBB-95EF-94DF254DE4DE}" type="pres">
      <dgm:prSet presAssocID="{33D9A585-70F1-459F-AD8F-8855EECEED2D}" presName="spH" presStyleCnt="0"/>
      <dgm:spPr/>
    </dgm:pt>
    <dgm:pt modelId="{9A6E953F-420A-4500-B454-DFE546D5CD41}" type="pres">
      <dgm:prSet presAssocID="{33D9A585-70F1-459F-AD8F-8855EECEED2D}" presName="desTx" presStyleLbl="node1" presStyleIdx="2" presStyleCnt="3">
        <dgm:presLayoutVars>
          <dgm:bulletEnabled val="1"/>
        </dgm:presLayoutVars>
      </dgm:prSet>
      <dgm:spPr/>
    </dgm:pt>
  </dgm:ptLst>
  <dgm:cxnLst>
    <dgm:cxn modelId="{92354D5F-0026-4667-BCD5-3E755A315A76}" type="presOf" srcId="{33D9A585-70F1-459F-AD8F-8855EECEED2D}" destId="{875CF8AE-7834-477C-885D-A6D2D590BFBA}" srcOrd="0" destOrd="0" presId="urn:diagrams.loki3.com/BracketList"/>
    <dgm:cxn modelId="{901CBEEB-817E-4C60-A97B-4EB54E16D069}" type="presOf" srcId="{06BD6193-8449-43B1-B12F-D12611D5BA77}" destId="{301E7C76-A9C1-41B9-BC34-AD390198B1FC}" srcOrd="0" destOrd="1" presId="urn:diagrams.loki3.com/BracketList"/>
    <dgm:cxn modelId="{F1DDE8AA-55C6-4FEB-B28B-9EE4D5A0F9E8}" srcId="{7378465B-735C-4100-AB2A-1421B4DCC99C}" destId="{44879942-0866-41AD-BE6B-1BCD749F974D}" srcOrd="0" destOrd="0" parTransId="{DABDBA41-90F0-4958-B40D-938E09C19467}" sibTransId="{2E9C38AA-BB80-4BE8-843F-9CA56736016B}"/>
    <dgm:cxn modelId="{4749FD17-3B60-4744-890E-933F883EC9C9}" srcId="{33D9A585-70F1-459F-AD8F-8855EECEED2D}" destId="{2D0B21D0-C1F6-494F-8124-9EBFC20C3BE0}" srcOrd="1" destOrd="0" parTransId="{9399654F-47B5-4F06-8159-207EAAEC5551}" sibTransId="{4E58599D-DF3A-4F15-BB69-B2962FFCD4F6}"/>
    <dgm:cxn modelId="{C7365E04-0551-44CB-91F3-9CDA15585788}" srcId="{44879942-0866-41AD-BE6B-1BCD749F974D}" destId="{932C2BCA-DCCD-4A3A-8E63-8B55EACE7DC6}" srcOrd="2" destOrd="0" parTransId="{A4D41EB3-2C5D-471B-AAD8-AEC7CA7E8B36}" sibTransId="{CDD32588-7579-4F51-8D07-EA6489EFB207}"/>
    <dgm:cxn modelId="{05C97BEA-01DA-496D-AADE-0C61DC9E9E20}" srcId="{FCAC3B4D-2EFF-4BEE-BE1D-4EAB13563FCD}" destId="{E623CFB8-09DD-4199-A131-7098A9A72E8F}" srcOrd="0" destOrd="0" parTransId="{E08BC59E-17C7-47A2-B066-4EE5EB04628C}" sibTransId="{A20D4BAE-6923-4461-B1BE-7377990EC452}"/>
    <dgm:cxn modelId="{BFEB1A9B-5EF5-4DF3-944C-7E2B7FEB7D61}" srcId="{33D9A585-70F1-459F-AD8F-8855EECEED2D}" destId="{44B58EEC-0AE0-41AE-BD34-A36626FDFF3B}" srcOrd="3" destOrd="0" parTransId="{F2C4D053-A4C5-499D-999B-4040FE4A5F09}" sibTransId="{15AC745C-A3C8-4CB7-BD8D-AF16FE230EBE}"/>
    <dgm:cxn modelId="{A66AFE10-CEC3-457D-A1ED-943D956B3835}" type="presOf" srcId="{44B58EEC-0AE0-41AE-BD34-A36626FDFF3B}" destId="{9A6E953F-420A-4500-B454-DFE546D5CD41}" srcOrd="0" destOrd="3" presId="urn:diagrams.loki3.com/BracketList"/>
    <dgm:cxn modelId="{53A87382-EEC6-4B1E-B8A1-C3679B0BD068}" type="presOf" srcId="{2D0B21D0-C1F6-494F-8124-9EBFC20C3BE0}" destId="{9A6E953F-420A-4500-B454-DFE546D5CD41}" srcOrd="0" destOrd="1" presId="urn:diagrams.loki3.com/BracketList"/>
    <dgm:cxn modelId="{A19AE3C9-3F71-4687-8DBB-7259A854EBFF}" type="presOf" srcId="{FCAC3B4D-2EFF-4BEE-BE1D-4EAB13563FCD}" destId="{14013FF5-6B89-4122-BB5A-E91626B7C9D5}" srcOrd="0" destOrd="0" presId="urn:diagrams.loki3.com/BracketList"/>
    <dgm:cxn modelId="{DA38A11C-F7B2-41C1-A9CD-D2F7E20A57FB}" type="presOf" srcId="{44879942-0866-41AD-BE6B-1BCD749F974D}" destId="{F35D220C-2E5A-443B-80C0-1C3987F35BCC}" srcOrd="0" destOrd="0" presId="urn:diagrams.loki3.com/BracketList"/>
    <dgm:cxn modelId="{BBB01828-00D7-4F4D-B089-C0CD7DDED806}" srcId="{33D9A585-70F1-459F-AD8F-8855EECEED2D}" destId="{A5BA58F8-A9FF-4786-A9D1-F5ED14CFCB8A}" srcOrd="0" destOrd="0" parTransId="{97569188-8796-47CA-AC1E-031B9601A225}" sibTransId="{2F39E62D-1E39-4BFD-9ACD-3FB1E95116FF}"/>
    <dgm:cxn modelId="{E28FF8BE-59F0-4AE7-93E4-07348A8B9DB1}" srcId="{33D9A585-70F1-459F-AD8F-8855EECEED2D}" destId="{385A7F04-244F-4FF7-85B6-50291EBE7699}" srcOrd="4" destOrd="0" parTransId="{525F7667-28ED-490B-9FF6-244D8D17731E}" sibTransId="{1D2A602B-E87F-4D7A-B014-0CC91FB06A1F}"/>
    <dgm:cxn modelId="{F8C1AD44-1D34-4046-A490-0B4A630A3CCD}" srcId="{33D9A585-70F1-459F-AD8F-8855EECEED2D}" destId="{BB24E8BF-4DB4-4AFE-B8EF-080E689A1D55}" srcOrd="2" destOrd="0" parTransId="{7AF0C6D3-08DB-4287-AD5F-93DCF1AB9A06}" sibTransId="{B3B883CE-2871-4E76-AF81-86A5D6F988CD}"/>
    <dgm:cxn modelId="{F5D0E658-3F47-4981-B99F-E69F09125E3A}" type="presOf" srcId="{932C2BCA-DCCD-4A3A-8E63-8B55EACE7DC6}" destId="{16AD2926-CA42-4698-91F7-56B4854DFD8D}" srcOrd="0" destOrd="2" presId="urn:diagrams.loki3.com/BracketList"/>
    <dgm:cxn modelId="{51AD260F-B19B-4A0F-BFED-450CEA496B12}" type="presOf" srcId="{14EE6E9A-954A-48B6-9CDF-A4200D3FF05B}" destId="{16AD2926-CA42-4698-91F7-56B4854DFD8D}" srcOrd="0" destOrd="0" presId="urn:diagrams.loki3.com/BracketList"/>
    <dgm:cxn modelId="{DCD6FDE4-DC62-4736-987A-4D05E04BD6AD}" type="presOf" srcId="{7378465B-735C-4100-AB2A-1421B4DCC99C}" destId="{D7580EDC-C1B3-4D4B-95E4-DB33FF334C5B}" srcOrd="0" destOrd="0" presId="urn:diagrams.loki3.com/BracketList"/>
    <dgm:cxn modelId="{F4983B0D-D814-48CF-9132-57816135D2E7}" srcId="{7378465B-735C-4100-AB2A-1421B4DCC99C}" destId="{FCAC3B4D-2EFF-4BEE-BE1D-4EAB13563FCD}" srcOrd="1" destOrd="0" parTransId="{B165E556-9D7E-49FA-A17A-76BCA6330AE2}" sibTransId="{25ECC5BA-2E94-4F29-8848-5FAFE0FE7B5B}"/>
    <dgm:cxn modelId="{8812C387-3DA2-41EE-81C0-85FEBC70490A}" type="presOf" srcId="{BB24E8BF-4DB4-4AFE-B8EF-080E689A1D55}" destId="{9A6E953F-420A-4500-B454-DFE546D5CD41}" srcOrd="0" destOrd="2" presId="urn:diagrams.loki3.com/BracketList"/>
    <dgm:cxn modelId="{232D0EF1-0916-491A-9747-7784C2009EA3}" type="presOf" srcId="{A5BA58F8-A9FF-4786-A9D1-F5ED14CFCB8A}" destId="{9A6E953F-420A-4500-B454-DFE546D5CD41}" srcOrd="0" destOrd="0" presId="urn:diagrams.loki3.com/BracketList"/>
    <dgm:cxn modelId="{8FD1C629-9609-4CDD-BE5B-7BCEC84FD24E}" srcId="{7378465B-735C-4100-AB2A-1421B4DCC99C}" destId="{33D9A585-70F1-459F-AD8F-8855EECEED2D}" srcOrd="2" destOrd="0" parTransId="{03F933DA-3D44-42F9-BC33-2846A5EF91E7}" sibTransId="{C060041D-501E-4C45-B07C-F6CD8EF1888F}"/>
    <dgm:cxn modelId="{F73DA8C5-17CC-4072-8F45-EBBFFC47EC53}" srcId="{44879942-0866-41AD-BE6B-1BCD749F974D}" destId="{770AF328-A07B-451D-A2B4-D1ED04F46DBD}" srcOrd="1" destOrd="0" parTransId="{3F51220E-1779-4948-9EA1-9D2DBA9A2829}" sibTransId="{227FADA5-3606-479D-97BC-FB474EA9065E}"/>
    <dgm:cxn modelId="{35F7C249-EF02-4E88-ADF2-0B2BDF3C3179}" type="presOf" srcId="{770AF328-A07B-451D-A2B4-D1ED04F46DBD}" destId="{16AD2926-CA42-4698-91F7-56B4854DFD8D}" srcOrd="0" destOrd="1" presId="urn:diagrams.loki3.com/BracketList"/>
    <dgm:cxn modelId="{EDCABC7F-1CD4-46F6-9E50-3FC0041647F1}" srcId="{FCAC3B4D-2EFF-4BEE-BE1D-4EAB13563FCD}" destId="{06BD6193-8449-43B1-B12F-D12611D5BA77}" srcOrd="1" destOrd="0" parTransId="{A6EB2A5C-C68D-4205-B991-DE3AD6FE9B57}" sibTransId="{B15F6B62-47B3-498A-8C03-4F92F1A68C2D}"/>
    <dgm:cxn modelId="{964BB916-F464-4FF7-A0B9-1D1D389424FE}" type="presOf" srcId="{385A7F04-244F-4FF7-85B6-50291EBE7699}" destId="{9A6E953F-420A-4500-B454-DFE546D5CD41}" srcOrd="0" destOrd="4" presId="urn:diagrams.loki3.com/BracketList"/>
    <dgm:cxn modelId="{6A8BDF9A-A4B9-4DE8-BCD9-3212AF9B7E01}" type="presOf" srcId="{E623CFB8-09DD-4199-A131-7098A9A72E8F}" destId="{301E7C76-A9C1-41B9-BC34-AD390198B1FC}" srcOrd="0" destOrd="0" presId="urn:diagrams.loki3.com/BracketList"/>
    <dgm:cxn modelId="{3B4B0665-6333-465E-AFC6-8C71DF2F0E5F}" srcId="{44879942-0866-41AD-BE6B-1BCD749F974D}" destId="{14EE6E9A-954A-48B6-9CDF-A4200D3FF05B}" srcOrd="0" destOrd="0" parTransId="{EDE6E17F-B21F-48A5-9413-D42AA1C3B180}" sibTransId="{65753449-12F1-47CB-9B1D-D609F624DE0E}"/>
    <dgm:cxn modelId="{F9CE0C1B-6F0B-42D7-A247-24FFB78B7E14}" type="presParOf" srcId="{D7580EDC-C1B3-4D4B-95E4-DB33FF334C5B}" destId="{5A241029-631B-41E2-B338-85823415A14B}" srcOrd="0" destOrd="0" presId="urn:diagrams.loki3.com/BracketList"/>
    <dgm:cxn modelId="{81DEA1CE-BDF7-40DE-AFE5-5BB5B2A1E907}" type="presParOf" srcId="{5A241029-631B-41E2-B338-85823415A14B}" destId="{F35D220C-2E5A-443B-80C0-1C3987F35BCC}" srcOrd="0" destOrd="0" presId="urn:diagrams.loki3.com/BracketList"/>
    <dgm:cxn modelId="{837862E1-4319-4BC9-8198-19E5B2D5B19C}" type="presParOf" srcId="{5A241029-631B-41E2-B338-85823415A14B}" destId="{C910133D-FEFA-4F38-B45A-3AFABECAB21E}" srcOrd="1" destOrd="0" presId="urn:diagrams.loki3.com/BracketList"/>
    <dgm:cxn modelId="{44DACA10-6CAC-49B0-9D48-88793809F38D}" type="presParOf" srcId="{5A241029-631B-41E2-B338-85823415A14B}" destId="{B2BB3DE5-78FB-4A8B-A3FF-9F92C8E8A488}" srcOrd="2" destOrd="0" presId="urn:diagrams.loki3.com/BracketList"/>
    <dgm:cxn modelId="{15462946-64CE-4662-8B71-C32D3144F6E0}" type="presParOf" srcId="{5A241029-631B-41E2-B338-85823415A14B}" destId="{16AD2926-CA42-4698-91F7-56B4854DFD8D}" srcOrd="3" destOrd="0" presId="urn:diagrams.loki3.com/BracketList"/>
    <dgm:cxn modelId="{A5321941-FED3-4203-A528-89A469340B62}" type="presParOf" srcId="{D7580EDC-C1B3-4D4B-95E4-DB33FF334C5B}" destId="{BE183490-34FE-42DB-A99A-0A802D1D2C1D}" srcOrd="1" destOrd="0" presId="urn:diagrams.loki3.com/BracketList"/>
    <dgm:cxn modelId="{A6070C64-5568-45AB-AE0E-6AC5AABFEA40}" type="presParOf" srcId="{D7580EDC-C1B3-4D4B-95E4-DB33FF334C5B}" destId="{16A4A0EF-C0E9-442F-8387-6B728229A10C}" srcOrd="2" destOrd="0" presId="urn:diagrams.loki3.com/BracketList"/>
    <dgm:cxn modelId="{1037B4A9-E365-40C6-B648-F3D196D5CC40}" type="presParOf" srcId="{16A4A0EF-C0E9-442F-8387-6B728229A10C}" destId="{14013FF5-6B89-4122-BB5A-E91626B7C9D5}" srcOrd="0" destOrd="0" presId="urn:diagrams.loki3.com/BracketList"/>
    <dgm:cxn modelId="{39CA115A-E940-4CD9-92C9-A0518752896B}" type="presParOf" srcId="{16A4A0EF-C0E9-442F-8387-6B728229A10C}" destId="{754067AA-2152-456A-BF6E-B8F3A67D0B82}" srcOrd="1" destOrd="0" presId="urn:diagrams.loki3.com/BracketList"/>
    <dgm:cxn modelId="{B7A3AD09-1117-4597-8258-E0E89B48F06B}" type="presParOf" srcId="{16A4A0EF-C0E9-442F-8387-6B728229A10C}" destId="{FC7A44D9-ED3A-49E7-BD3A-983721D07FBA}" srcOrd="2" destOrd="0" presId="urn:diagrams.loki3.com/BracketList"/>
    <dgm:cxn modelId="{34ADBEDB-13FD-4439-91A0-B0C6C6561D3B}" type="presParOf" srcId="{16A4A0EF-C0E9-442F-8387-6B728229A10C}" destId="{301E7C76-A9C1-41B9-BC34-AD390198B1FC}" srcOrd="3" destOrd="0" presId="urn:diagrams.loki3.com/BracketList"/>
    <dgm:cxn modelId="{971915BA-4C92-42A5-8AFB-646135619076}" type="presParOf" srcId="{D7580EDC-C1B3-4D4B-95E4-DB33FF334C5B}" destId="{133DB6A1-8BBC-444D-895B-C596E3C8737E}" srcOrd="3" destOrd="0" presId="urn:diagrams.loki3.com/BracketList"/>
    <dgm:cxn modelId="{841685EB-E92B-4D47-8C73-2AF802C34685}" type="presParOf" srcId="{D7580EDC-C1B3-4D4B-95E4-DB33FF334C5B}" destId="{2F6B4AB1-E6AD-4051-BE9B-090D1463865E}" srcOrd="4" destOrd="0" presId="urn:diagrams.loki3.com/BracketList"/>
    <dgm:cxn modelId="{72A99CF9-DACA-467F-AC8C-495D80E30F92}" type="presParOf" srcId="{2F6B4AB1-E6AD-4051-BE9B-090D1463865E}" destId="{875CF8AE-7834-477C-885D-A6D2D590BFBA}" srcOrd="0" destOrd="0" presId="urn:diagrams.loki3.com/BracketList"/>
    <dgm:cxn modelId="{6CED2BA5-66DB-45F1-A1C5-505D0BF7C533}" type="presParOf" srcId="{2F6B4AB1-E6AD-4051-BE9B-090D1463865E}" destId="{F42DB980-B5A6-4D1A-9AF8-3F197F5E1014}" srcOrd="1" destOrd="0" presId="urn:diagrams.loki3.com/BracketList"/>
    <dgm:cxn modelId="{520DEF94-303D-4F26-B68F-1044C9000577}" type="presParOf" srcId="{2F6B4AB1-E6AD-4051-BE9B-090D1463865E}" destId="{323309EE-C420-4EBB-95EF-94DF254DE4DE}" srcOrd="2" destOrd="0" presId="urn:diagrams.loki3.com/BracketList"/>
    <dgm:cxn modelId="{49E4090D-91BD-4DE0-8F17-A212692A074A}" type="presParOf" srcId="{2F6B4AB1-E6AD-4051-BE9B-090D1463865E}" destId="{9A6E953F-420A-4500-B454-DFE546D5CD41}"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A8367F9-BED6-4138-A9A8-23DD16130F7A}"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0E10E02-AA04-4537-9CAE-7B0A4C8476C7}">
      <dgm:prSet phldrT="[Text]"/>
      <dgm:spPr/>
      <dgm:t>
        <a:bodyPr/>
        <a:lstStyle/>
        <a:p>
          <a:pPr>
            <a:buFont typeface="Arial" panose="020B0604020202020204" pitchFamily="34" charset="0"/>
            <a:buChar char="•"/>
          </a:pPr>
          <a:r>
            <a:rPr lang="en-US" dirty="0"/>
            <a:t>Swadesh-</a:t>
          </a:r>
          <a:r>
            <a:rPr lang="en-US" dirty="0" err="1"/>
            <a:t>Darshan</a:t>
          </a:r>
          <a:r>
            <a:rPr lang="en-US" dirty="0"/>
            <a:t> </a:t>
          </a:r>
        </a:p>
      </dgm:t>
    </dgm:pt>
    <dgm:pt modelId="{0483DADA-4707-4687-8A59-F03140B5310C}" type="parTrans" cxnId="{400A45AE-FA3D-4776-9195-0D31B6B087C3}">
      <dgm:prSet/>
      <dgm:spPr/>
      <dgm:t>
        <a:bodyPr/>
        <a:lstStyle/>
        <a:p>
          <a:endParaRPr lang="en-US"/>
        </a:p>
      </dgm:t>
    </dgm:pt>
    <dgm:pt modelId="{148DBA8E-DCF9-4A4C-BC65-917C514DED0F}" type="sibTrans" cxnId="{400A45AE-FA3D-4776-9195-0D31B6B087C3}">
      <dgm:prSet/>
      <dgm:spPr/>
      <dgm:t>
        <a:bodyPr/>
        <a:lstStyle/>
        <a:p>
          <a:endParaRPr lang="en-US"/>
        </a:p>
      </dgm:t>
    </dgm:pt>
    <dgm:pt modelId="{661EC4F4-2482-4ED8-BD32-B23394D6C96B}">
      <dgm:prSet/>
      <dgm:spPr/>
      <dgm:t>
        <a:bodyPr/>
        <a:lstStyle/>
        <a:p>
          <a:pPr>
            <a:buFont typeface="Courier New" panose="02070309020205020404" pitchFamily="49" charset="0"/>
            <a:buChar char="o"/>
          </a:pPr>
          <a:r>
            <a:rPr lang="en-US" dirty="0"/>
            <a:t>Theme-based tourist circuits in a way that caters to both mass and niche tourism</a:t>
          </a:r>
        </a:p>
      </dgm:t>
    </dgm:pt>
    <dgm:pt modelId="{CEC68212-3D93-4CEA-9D6C-9678C1D64F8C}" type="parTrans" cxnId="{0223EED4-E7E9-4A23-9276-DFE5CD3C036D}">
      <dgm:prSet/>
      <dgm:spPr/>
      <dgm:t>
        <a:bodyPr/>
        <a:lstStyle/>
        <a:p>
          <a:endParaRPr lang="en-US"/>
        </a:p>
      </dgm:t>
    </dgm:pt>
    <dgm:pt modelId="{18779614-3A7E-4E54-8FCB-25ED549C79C6}" type="sibTrans" cxnId="{0223EED4-E7E9-4A23-9276-DFE5CD3C036D}">
      <dgm:prSet/>
      <dgm:spPr/>
      <dgm:t>
        <a:bodyPr/>
        <a:lstStyle/>
        <a:p>
          <a:endParaRPr lang="en-US"/>
        </a:p>
      </dgm:t>
    </dgm:pt>
    <dgm:pt modelId="{F5359641-B415-4E3A-8951-6D33E6BF3263}">
      <dgm:prSet/>
      <dgm:spPr/>
      <dgm:t>
        <a:bodyPr/>
        <a:lstStyle/>
        <a:p>
          <a:pPr>
            <a:buFont typeface="Arial" panose="020B0604020202020204" pitchFamily="34" charset="0"/>
            <a:buChar char="•"/>
          </a:pPr>
          <a:r>
            <a:rPr lang="en-US" dirty="0"/>
            <a:t>PRASAD</a:t>
          </a:r>
          <a:br>
            <a:rPr lang="en-US" dirty="0"/>
          </a:br>
          <a:r>
            <a:rPr lang="en-US" dirty="0"/>
            <a:t>HRIDAY (</a:t>
          </a:r>
          <a:r>
            <a:rPr lang="en-US" dirty="0">
              <a:hlinkClick xmlns:r="http://schemas.openxmlformats.org/officeDocument/2006/relationships" r:id="rId1"/>
            </a:rPr>
            <a:t>L7/P8</a:t>
          </a:r>
          <a:r>
            <a:rPr lang="en-US" dirty="0"/>
            <a:t>)</a:t>
          </a:r>
        </a:p>
      </dgm:t>
    </dgm:pt>
    <dgm:pt modelId="{A928DA1D-F9F8-4C32-ACD3-F2C676F95208}" type="parTrans" cxnId="{15BD569C-4249-4CB5-AF1F-03EFB2C6E653}">
      <dgm:prSet/>
      <dgm:spPr/>
      <dgm:t>
        <a:bodyPr/>
        <a:lstStyle/>
        <a:p>
          <a:endParaRPr lang="en-US"/>
        </a:p>
      </dgm:t>
    </dgm:pt>
    <dgm:pt modelId="{CFAD6EFC-2E4D-48C6-AD4F-48F10D2574B2}" type="sibTrans" cxnId="{15BD569C-4249-4CB5-AF1F-03EFB2C6E653}">
      <dgm:prSet/>
      <dgm:spPr/>
      <dgm:t>
        <a:bodyPr/>
        <a:lstStyle/>
        <a:p>
          <a:endParaRPr lang="en-US"/>
        </a:p>
      </dgm:t>
    </dgm:pt>
    <dgm:pt modelId="{B7D2EFFC-1AAD-436D-A22C-F2C660D1D6E9}">
      <dgm:prSet/>
      <dgm:spPr/>
      <dgm:t>
        <a:bodyPr/>
        <a:lstStyle/>
        <a:p>
          <a:pPr>
            <a:buFont typeface="Courier New" panose="02070309020205020404" pitchFamily="49" charset="0"/>
            <a:buChar char="o"/>
          </a:pPr>
          <a:r>
            <a:rPr lang="en-US" dirty="0"/>
            <a:t>National Mission on Pilgrimage Rejuvenation and Spiritual Augmentation Drive (PRASAD)</a:t>
          </a:r>
        </a:p>
      </dgm:t>
    </dgm:pt>
    <dgm:pt modelId="{0FA376B0-7354-471F-B19B-8647DBBCE5CA}" type="parTrans" cxnId="{F54A288B-4AD6-4404-9579-DC5039997719}">
      <dgm:prSet/>
      <dgm:spPr/>
      <dgm:t>
        <a:bodyPr/>
        <a:lstStyle/>
        <a:p>
          <a:endParaRPr lang="en-US"/>
        </a:p>
      </dgm:t>
    </dgm:pt>
    <dgm:pt modelId="{BFD65E57-D15C-40F9-A86B-643810F186EE}" type="sibTrans" cxnId="{F54A288B-4AD6-4404-9579-DC5039997719}">
      <dgm:prSet/>
      <dgm:spPr/>
      <dgm:t>
        <a:bodyPr/>
        <a:lstStyle/>
        <a:p>
          <a:endParaRPr lang="en-US"/>
        </a:p>
      </dgm:t>
    </dgm:pt>
    <dgm:pt modelId="{CEF14209-079B-4B17-9C54-21D21F9F22FE}">
      <dgm:prSet/>
      <dgm:spPr/>
      <dgm:t>
        <a:bodyPr/>
        <a:lstStyle/>
        <a:p>
          <a:pPr>
            <a:buFont typeface="Arial" panose="020B0604020202020204" pitchFamily="34" charset="0"/>
            <a:buChar char="•"/>
          </a:pPr>
          <a:r>
            <a:rPr lang="en-US" dirty="0"/>
            <a:t>India </a:t>
          </a:r>
          <a:br>
            <a:rPr lang="en-US" dirty="0"/>
          </a:br>
          <a:r>
            <a:rPr lang="en-US" dirty="0"/>
            <a:t>Healthcare portal</a:t>
          </a:r>
        </a:p>
      </dgm:t>
    </dgm:pt>
    <dgm:pt modelId="{6AB0CB75-285C-449B-9561-7AD5C706BB15}" type="parTrans" cxnId="{477BAB10-C57A-4391-B071-DF11851B1EE3}">
      <dgm:prSet/>
      <dgm:spPr/>
      <dgm:t>
        <a:bodyPr/>
        <a:lstStyle/>
        <a:p>
          <a:endParaRPr lang="en-US"/>
        </a:p>
      </dgm:t>
    </dgm:pt>
    <dgm:pt modelId="{41B3312E-C1F6-4AFD-B8DD-9ED8832D1C1D}" type="sibTrans" cxnId="{477BAB10-C57A-4391-B071-DF11851B1EE3}">
      <dgm:prSet/>
      <dgm:spPr/>
      <dgm:t>
        <a:bodyPr/>
        <a:lstStyle/>
        <a:p>
          <a:endParaRPr lang="en-US"/>
        </a:p>
      </dgm:t>
    </dgm:pt>
    <dgm:pt modelId="{38D5DC3F-988C-46FB-8F79-97FCF0E25577}">
      <dgm:prSet/>
      <dgm:spPr/>
      <dgm:t>
        <a:bodyPr/>
        <a:lstStyle/>
        <a:p>
          <a:pPr>
            <a:buFont typeface="Courier New" panose="02070309020205020404" pitchFamily="49" charset="0"/>
            <a:buChar char="o"/>
          </a:pPr>
          <a:r>
            <a:rPr lang="en-US"/>
            <a:t>To promote medical tourism</a:t>
          </a:r>
        </a:p>
      </dgm:t>
    </dgm:pt>
    <dgm:pt modelId="{C3F91EE3-688E-44AC-8515-0456FBEAB66A}" type="parTrans" cxnId="{367BDC0D-DBEC-4846-BE88-798B40AEC18F}">
      <dgm:prSet/>
      <dgm:spPr/>
      <dgm:t>
        <a:bodyPr/>
        <a:lstStyle/>
        <a:p>
          <a:endParaRPr lang="en-US"/>
        </a:p>
      </dgm:t>
    </dgm:pt>
    <dgm:pt modelId="{5B240B5D-E569-4C92-AAD0-9C852E90BA10}" type="sibTrans" cxnId="{367BDC0D-DBEC-4846-BE88-798B40AEC18F}">
      <dgm:prSet/>
      <dgm:spPr/>
      <dgm:t>
        <a:bodyPr/>
        <a:lstStyle/>
        <a:p>
          <a:endParaRPr lang="en-US"/>
        </a:p>
      </dgm:t>
    </dgm:pt>
    <dgm:pt modelId="{EA6D768C-64BA-4C45-9F9D-B7FF3F173119}">
      <dgm:prSet/>
      <dgm:spPr/>
      <dgm:t>
        <a:bodyPr/>
        <a:lstStyle/>
        <a:p>
          <a:pPr>
            <a:buFont typeface="Courier New" panose="02070309020205020404" pitchFamily="49" charset="0"/>
            <a:buChar char="o"/>
          </a:pPr>
          <a:r>
            <a:rPr lang="en-US"/>
            <a:t>List of registered hospitals and  wellness centres</a:t>
          </a:r>
        </a:p>
      </dgm:t>
    </dgm:pt>
    <dgm:pt modelId="{8E803D7D-99A2-46B8-ACF3-7F4DDAD79AD6}" type="parTrans" cxnId="{9942F009-4ADE-4222-8AAF-1F469A87700A}">
      <dgm:prSet/>
      <dgm:spPr/>
      <dgm:t>
        <a:bodyPr/>
        <a:lstStyle/>
        <a:p>
          <a:endParaRPr lang="en-US"/>
        </a:p>
      </dgm:t>
    </dgm:pt>
    <dgm:pt modelId="{734C4E30-920A-4C01-99DF-66A87534954E}" type="sibTrans" cxnId="{9942F009-4ADE-4222-8AAF-1F469A87700A}">
      <dgm:prSet/>
      <dgm:spPr/>
      <dgm:t>
        <a:bodyPr/>
        <a:lstStyle/>
        <a:p>
          <a:endParaRPr lang="en-US"/>
        </a:p>
      </dgm:t>
    </dgm:pt>
    <dgm:pt modelId="{F7682CD1-68F5-47AC-A330-C0CCC1C69B7B}">
      <dgm:prSet/>
      <dgm:spPr/>
      <dgm:t>
        <a:bodyPr/>
        <a:lstStyle/>
        <a:p>
          <a:pPr>
            <a:buFont typeface="Courier New" panose="02070309020205020404" pitchFamily="49" charset="0"/>
            <a:buChar char="o"/>
          </a:pPr>
          <a:r>
            <a:rPr lang="en-US" dirty="0"/>
            <a:t>+ summits held in Delhi to showcase India</a:t>
          </a:r>
        </a:p>
      </dgm:t>
    </dgm:pt>
    <dgm:pt modelId="{FFBD16BA-032C-446A-86F8-0604963C613B}" type="parTrans" cxnId="{C3C81643-097C-4B20-94AF-13868947E668}">
      <dgm:prSet/>
      <dgm:spPr/>
      <dgm:t>
        <a:bodyPr/>
        <a:lstStyle/>
        <a:p>
          <a:endParaRPr lang="en-US"/>
        </a:p>
      </dgm:t>
    </dgm:pt>
    <dgm:pt modelId="{39FC3307-FCD6-449A-8E2E-156ED2B3BD23}" type="sibTrans" cxnId="{C3C81643-097C-4B20-94AF-13868947E668}">
      <dgm:prSet/>
      <dgm:spPr/>
      <dgm:t>
        <a:bodyPr/>
        <a:lstStyle/>
        <a:p>
          <a:endParaRPr lang="en-US"/>
        </a:p>
      </dgm:t>
    </dgm:pt>
    <dgm:pt modelId="{4FFC9CC3-434E-46C3-B701-E6F86DFC8B2E}">
      <dgm:prSet/>
      <dgm:spPr/>
      <dgm:t>
        <a:bodyPr/>
        <a:lstStyle/>
        <a:p>
          <a:pPr>
            <a:buClr>
              <a:srgbClr val="92D050"/>
            </a:buClr>
            <a:buSzPts val="4000"/>
            <a:buFont typeface="Wingdings" panose="05000000000000000000" pitchFamily="2" charset="2"/>
            <a:buChar char="ü"/>
          </a:pPr>
          <a:r>
            <a:rPr lang="en-US" dirty="0"/>
            <a:t>E-Tourist </a:t>
          </a:r>
          <a:br>
            <a:rPr lang="en-US" dirty="0"/>
          </a:br>
          <a:r>
            <a:rPr lang="en-US" dirty="0"/>
            <a:t>visa </a:t>
          </a:r>
        </a:p>
      </dgm:t>
    </dgm:pt>
    <dgm:pt modelId="{B171F756-1378-4B0C-9A8F-44B9D037F8C1}" type="parTrans" cxnId="{E0441FF0-582A-4CA9-8202-26F1B555B42F}">
      <dgm:prSet/>
      <dgm:spPr/>
      <dgm:t>
        <a:bodyPr/>
        <a:lstStyle/>
        <a:p>
          <a:endParaRPr lang="en-US"/>
        </a:p>
      </dgm:t>
    </dgm:pt>
    <dgm:pt modelId="{35F62741-7FBA-454D-B728-548013DFE020}" type="sibTrans" cxnId="{E0441FF0-582A-4CA9-8202-26F1B555B42F}">
      <dgm:prSet/>
      <dgm:spPr/>
      <dgm:t>
        <a:bodyPr/>
        <a:lstStyle/>
        <a:p>
          <a:endParaRPr lang="en-US"/>
        </a:p>
      </dgm:t>
    </dgm:pt>
    <dgm:pt modelId="{7DA53D8D-84D7-49A1-BB84-093E5FFD7EC6}">
      <dgm:prSet/>
      <dgm:spPr/>
      <dgm:t>
        <a:bodyPr/>
        <a:lstStyle/>
        <a:p>
          <a:pPr>
            <a:buFont typeface="Courier New" panose="02070309020205020404" pitchFamily="49" charset="0"/>
            <a:buChar char="o"/>
          </a:pPr>
          <a:r>
            <a:rPr lang="en-US" dirty="0"/>
            <a:t>HRIDAY: National Heritage City Development and Augmentation Yojana</a:t>
          </a:r>
        </a:p>
      </dgm:t>
    </dgm:pt>
    <dgm:pt modelId="{67785A19-58E2-40DF-AD9E-B68875170C92}" type="parTrans" cxnId="{2E137070-45F0-4A05-8FC5-80C2DB04DF57}">
      <dgm:prSet/>
      <dgm:spPr/>
      <dgm:t>
        <a:bodyPr/>
        <a:lstStyle/>
        <a:p>
          <a:endParaRPr lang="en-US"/>
        </a:p>
      </dgm:t>
    </dgm:pt>
    <dgm:pt modelId="{470481B8-32B7-445B-98BF-4AF640084CA1}" type="sibTrans" cxnId="{2E137070-45F0-4A05-8FC5-80C2DB04DF57}">
      <dgm:prSet/>
      <dgm:spPr/>
      <dgm:t>
        <a:bodyPr/>
        <a:lstStyle/>
        <a:p>
          <a:endParaRPr lang="en-US"/>
        </a:p>
      </dgm:t>
    </dgm:pt>
    <dgm:pt modelId="{F9098A20-A6A7-477F-A61B-7BA47FFB6B9B}">
      <dgm:prSet/>
      <dgm:spPr/>
      <dgm:t>
        <a:bodyPr/>
        <a:lstStyle/>
        <a:p>
          <a:r>
            <a:rPr lang="en-US" dirty="0"/>
            <a:t>with 113 nations (MHA)</a:t>
          </a:r>
        </a:p>
      </dgm:t>
    </dgm:pt>
    <dgm:pt modelId="{BFC96929-FA98-43AA-AF52-758DD25D7388}" type="parTrans" cxnId="{C22E9203-423A-4294-9AAC-F3B0B8C7BB9E}">
      <dgm:prSet/>
      <dgm:spPr/>
      <dgm:t>
        <a:bodyPr/>
        <a:lstStyle/>
        <a:p>
          <a:endParaRPr lang="en-US"/>
        </a:p>
      </dgm:t>
    </dgm:pt>
    <dgm:pt modelId="{278A6838-D423-411A-877F-D49DD77E8F61}" type="sibTrans" cxnId="{C22E9203-423A-4294-9AAC-F3B0B8C7BB9E}">
      <dgm:prSet/>
      <dgm:spPr/>
      <dgm:t>
        <a:bodyPr/>
        <a:lstStyle/>
        <a:p>
          <a:endParaRPr lang="en-US"/>
        </a:p>
      </dgm:t>
    </dgm:pt>
    <dgm:pt modelId="{580A342C-93B2-40E1-A13C-CF7517538851}">
      <dgm:prSet/>
      <dgm:spPr/>
      <dgm:t>
        <a:bodyPr/>
        <a:lstStyle/>
        <a:p>
          <a:r>
            <a:rPr lang="en-US" dirty="0"/>
            <a:t>streamlined frees on reciprocal basis: 0, 25, 48, 60 dollars </a:t>
          </a:r>
        </a:p>
      </dgm:t>
    </dgm:pt>
    <dgm:pt modelId="{239E6E04-4D5A-4799-A43E-C82BCD453900}" type="parTrans" cxnId="{3090B6E9-BB11-4E3F-9E0E-879F4DA168B4}">
      <dgm:prSet/>
      <dgm:spPr/>
      <dgm:t>
        <a:bodyPr/>
        <a:lstStyle/>
        <a:p>
          <a:endParaRPr lang="en-US"/>
        </a:p>
      </dgm:t>
    </dgm:pt>
    <dgm:pt modelId="{2B88B416-14E2-4AE4-A1D7-E95E93ED9855}" type="sibTrans" cxnId="{3090B6E9-BB11-4E3F-9E0E-879F4DA168B4}">
      <dgm:prSet/>
      <dgm:spPr/>
      <dgm:t>
        <a:bodyPr/>
        <a:lstStyle/>
        <a:p>
          <a:endParaRPr lang="en-US"/>
        </a:p>
      </dgm:t>
    </dgm:pt>
    <dgm:pt modelId="{2FB774CE-75D6-47AE-9B28-25048F948C4B}" type="pres">
      <dgm:prSet presAssocID="{BA8367F9-BED6-4138-A9A8-23DD16130F7A}" presName="Name0" presStyleCnt="0">
        <dgm:presLayoutVars>
          <dgm:dir/>
          <dgm:animLvl val="lvl"/>
          <dgm:resizeHandles val="exact"/>
        </dgm:presLayoutVars>
      </dgm:prSet>
      <dgm:spPr/>
    </dgm:pt>
    <dgm:pt modelId="{B1A37E20-CDA2-4324-B74F-139AE2F39CFB}" type="pres">
      <dgm:prSet presAssocID="{40E10E02-AA04-4537-9CAE-7B0A4C8476C7}" presName="linNode" presStyleCnt="0"/>
      <dgm:spPr/>
    </dgm:pt>
    <dgm:pt modelId="{325437B2-20A0-4E2F-8E26-CD3B72C9C8B6}" type="pres">
      <dgm:prSet presAssocID="{40E10E02-AA04-4537-9CAE-7B0A4C8476C7}" presName="parTx" presStyleLbl="revTx" presStyleIdx="0" presStyleCnt="4">
        <dgm:presLayoutVars>
          <dgm:chMax val="1"/>
          <dgm:bulletEnabled val="1"/>
        </dgm:presLayoutVars>
      </dgm:prSet>
      <dgm:spPr/>
    </dgm:pt>
    <dgm:pt modelId="{C68B84DF-1994-40E4-A9C6-10E9C9239051}" type="pres">
      <dgm:prSet presAssocID="{40E10E02-AA04-4537-9CAE-7B0A4C8476C7}" presName="bracket" presStyleLbl="parChTrans1D1" presStyleIdx="0" presStyleCnt="4"/>
      <dgm:spPr/>
    </dgm:pt>
    <dgm:pt modelId="{C8509E43-660A-4DB9-9152-C7C4A789A088}" type="pres">
      <dgm:prSet presAssocID="{40E10E02-AA04-4537-9CAE-7B0A4C8476C7}" presName="spH" presStyleCnt="0"/>
      <dgm:spPr/>
    </dgm:pt>
    <dgm:pt modelId="{F37F2275-1C36-476E-A410-8CD60A0FF124}" type="pres">
      <dgm:prSet presAssocID="{40E10E02-AA04-4537-9CAE-7B0A4C8476C7}" presName="desTx" presStyleLbl="node1" presStyleIdx="0" presStyleCnt="4">
        <dgm:presLayoutVars>
          <dgm:bulletEnabled val="1"/>
        </dgm:presLayoutVars>
      </dgm:prSet>
      <dgm:spPr/>
    </dgm:pt>
    <dgm:pt modelId="{2E3DAA05-43C7-4AD6-B359-2819FEFE3B3A}" type="pres">
      <dgm:prSet presAssocID="{148DBA8E-DCF9-4A4C-BC65-917C514DED0F}" presName="spV" presStyleCnt="0"/>
      <dgm:spPr/>
    </dgm:pt>
    <dgm:pt modelId="{F5BBAF57-62FB-43B3-9583-804CF905D6C8}" type="pres">
      <dgm:prSet presAssocID="{F5359641-B415-4E3A-8951-6D33E6BF3263}" presName="linNode" presStyleCnt="0"/>
      <dgm:spPr/>
    </dgm:pt>
    <dgm:pt modelId="{61A43198-C693-47FE-BFD0-9389D23B7A6E}" type="pres">
      <dgm:prSet presAssocID="{F5359641-B415-4E3A-8951-6D33E6BF3263}" presName="parTx" presStyleLbl="revTx" presStyleIdx="1" presStyleCnt="4">
        <dgm:presLayoutVars>
          <dgm:chMax val="1"/>
          <dgm:bulletEnabled val="1"/>
        </dgm:presLayoutVars>
      </dgm:prSet>
      <dgm:spPr/>
    </dgm:pt>
    <dgm:pt modelId="{042CB20B-C968-4CA5-BB37-4AE4A116FC3F}" type="pres">
      <dgm:prSet presAssocID="{F5359641-B415-4E3A-8951-6D33E6BF3263}" presName="bracket" presStyleLbl="parChTrans1D1" presStyleIdx="1" presStyleCnt="4"/>
      <dgm:spPr/>
    </dgm:pt>
    <dgm:pt modelId="{36DAA0D0-F0F5-4231-A414-49452B2A3A91}" type="pres">
      <dgm:prSet presAssocID="{F5359641-B415-4E3A-8951-6D33E6BF3263}" presName="spH" presStyleCnt="0"/>
      <dgm:spPr/>
    </dgm:pt>
    <dgm:pt modelId="{DF2F57D7-98D6-4FC1-B738-7A09872DFEBC}" type="pres">
      <dgm:prSet presAssocID="{F5359641-B415-4E3A-8951-6D33E6BF3263}" presName="desTx" presStyleLbl="node1" presStyleIdx="1" presStyleCnt="4">
        <dgm:presLayoutVars>
          <dgm:bulletEnabled val="1"/>
        </dgm:presLayoutVars>
      </dgm:prSet>
      <dgm:spPr/>
    </dgm:pt>
    <dgm:pt modelId="{7F609410-533F-4C49-86D3-AFF7B476CBE7}" type="pres">
      <dgm:prSet presAssocID="{CFAD6EFC-2E4D-48C6-AD4F-48F10D2574B2}" presName="spV" presStyleCnt="0"/>
      <dgm:spPr/>
    </dgm:pt>
    <dgm:pt modelId="{EDE39499-45C5-420A-8C4D-A27176F34A03}" type="pres">
      <dgm:prSet presAssocID="{CEF14209-079B-4B17-9C54-21D21F9F22FE}" presName="linNode" presStyleCnt="0"/>
      <dgm:spPr/>
    </dgm:pt>
    <dgm:pt modelId="{1E72E72A-379E-4EBA-A1A0-D8C2E775F098}" type="pres">
      <dgm:prSet presAssocID="{CEF14209-079B-4B17-9C54-21D21F9F22FE}" presName="parTx" presStyleLbl="revTx" presStyleIdx="2" presStyleCnt="4">
        <dgm:presLayoutVars>
          <dgm:chMax val="1"/>
          <dgm:bulletEnabled val="1"/>
        </dgm:presLayoutVars>
      </dgm:prSet>
      <dgm:spPr/>
    </dgm:pt>
    <dgm:pt modelId="{6723625F-9AD7-4B30-B822-C482CADFF473}" type="pres">
      <dgm:prSet presAssocID="{CEF14209-079B-4B17-9C54-21D21F9F22FE}" presName="bracket" presStyleLbl="parChTrans1D1" presStyleIdx="2" presStyleCnt="4"/>
      <dgm:spPr/>
    </dgm:pt>
    <dgm:pt modelId="{8CAE1B97-DC5F-4B37-AAEB-3F57FE62B842}" type="pres">
      <dgm:prSet presAssocID="{CEF14209-079B-4B17-9C54-21D21F9F22FE}" presName="spH" presStyleCnt="0"/>
      <dgm:spPr/>
    </dgm:pt>
    <dgm:pt modelId="{C403BA67-0687-43B0-B516-0567ECB95968}" type="pres">
      <dgm:prSet presAssocID="{CEF14209-079B-4B17-9C54-21D21F9F22FE}" presName="desTx" presStyleLbl="node1" presStyleIdx="2" presStyleCnt="4">
        <dgm:presLayoutVars>
          <dgm:bulletEnabled val="1"/>
        </dgm:presLayoutVars>
      </dgm:prSet>
      <dgm:spPr/>
    </dgm:pt>
    <dgm:pt modelId="{5E481D4A-B85C-4DF0-BC17-4DEB8AD797A1}" type="pres">
      <dgm:prSet presAssocID="{41B3312E-C1F6-4AFD-B8DD-9ED8832D1C1D}" presName="spV" presStyleCnt="0"/>
      <dgm:spPr/>
    </dgm:pt>
    <dgm:pt modelId="{B2167E68-8A73-45F5-A50A-84B60930A450}" type="pres">
      <dgm:prSet presAssocID="{4FFC9CC3-434E-46C3-B701-E6F86DFC8B2E}" presName="linNode" presStyleCnt="0"/>
      <dgm:spPr/>
    </dgm:pt>
    <dgm:pt modelId="{3F178BDF-81BA-42CC-9D58-8DF8E6D7D00F}" type="pres">
      <dgm:prSet presAssocID="{4FFC9CC3-434E-46C3-B701-E6F86DFC8B2E}" presName="parTx" presStyleLbl="revTx" presStyleIdx="3" presStyleCnt="4">
        <dgm:presLayoutVars>
          <dgm:chMax val="1"/>
          <dgm:bulletEnabled val="1"/>
        </dgm:presLayoutVars>
      </dgm:prSet>
      <dgm:spPr/>
    </dgm:pt>
    <dgm:pt modelId="{08BBB5BD-F788-43D5-A760-9EE4CDC05B86}" type="pres">
      <dgm:prSet presAssocID="{4FFC9CC3-434E-46C3-B701-E6F86DFC8B2E}" presName="bracket" presStyleLbl="parChTrans1D1" presStyleIdx="3" presStyleCnt="4"/>
      <dgm:spPr/>
    </dgm:pt>
    <dgm:pt modelId="{5F408312-6222-40ED-8A05-BDE19FDE9DF0}" type="pres">
      <dgm:prSet presAssocID="{4FFC9CC3-434E-46C3-B701-E6F86DFC8B2E}" presName="spH" presStyleCnt="0"/>
      <dgm:spPr/>
    </dgm:pt>
    <dgm:pt modelId="{BF61C2D3-3E82-4E7D-AE46-3D5DEA0E948F}" type="pres">
      <dgm:prSet presAssocID="{4FFC9CC3-434E-46C3-B701-E6F86DFC8B2E}" presName="desTx" presStyleLbl="node1" presStyleIdx="3" presStyleCnt="4">
        <dgm:presLayoutVars>
          <dgm:bulletEnabled val="1"/>
        </dgm:presLayoutVars>
      </dgm:prSet>
      <dgm:spPr/>
    </dgm:pt>
  </dgm:ptLst>
  <dgm:cxnLst>
    <dgm:cxn modelId="{2E137070-45F0-4A05-8FC5-80C2DB04DF57}" srcId="{F5359641-B415-4E3A-8951-6D33E6BF3263}" destId="{7DA53D8D-84D7-49A1-BB84-093E5FFD7EC6}" srcOrd="1" destOrd="0" parTransId="{67785A19-58E2-40DF-AD9E-B68875170C92}" sibTransId="{470481B8-32B7-445B-98BF-4AF640084CA1}"/>
    <dgm:cxn modelId="{F54A288B-4AD6-4404-9579-DC5039997719}" srcId="{F5359641-B415-4E3A-8951-6D33E6BF3263}" destId="{B7D2EFFC-1AAD-436D-A22C-F2C660D1D6E9}" srcOrd="0" destOrd="0" parTransId="{0FA376B0-7354-471F-B19B-8647DBBCE5CA}" sibTransId="{BFD65E57-D15C-40F9-A86B-643810F186EE}"/>
    <dgm:cxn modelId="{60C46738-B38F-469D-909D-8BFA86437919}" type="presOf" srcId="{40E10E02-AA04-4537-9CAE-7B0A4C8476C7}" destId="{325437B2-20A0-4E2F-8E26-CD3B72C9C8B6}" srcOrd="0" destOrd="0" presId="urn:diagrams.loki3.com/BracketList"/>
    <dgm:cxn modelId="{400A45AE-FA3D-4776-9195-0D31B6B087C3}" srcId="{BA8367F9-BED6-4138-A9A8-23DD16130F7A}" destId="{40E10E02-AA04-4537-9CAE-7B0A4C8476C7}" srcOrd="0" destOrd="0" parTransId="{0483DADA-4707-4687-8A59-F03140B5310C}" sibTransId="{148DBA8E-DCF9-4A4C-BC65-917C514DED0F}"/>
    <dgm:cxn modelId="{A9DEA68D-28CE-4AFE-AB5B-40B4731F5B27}" type="presOf" srcId="{BA8367F9-BED6-4138-A9A8-23DD16130F7A}" destId="{2FB774CE-75D6-47AE-9B28-25048F948C4B}" srcOrd="0" destOrd="0" presId="urn:diagrams.loki3.com/BracketList"/>
    <dgm:cxn modelId="{3090B6E9-BB11-4E3F-9E0E-879F4DA168B4}" srcId="{4FFC9CC3-434E-46C3-B701-E6F86DFC8B2E}" destId="{580A342C-93B2-40E1-A13C-CF7517538851}" srcOrd="1" destOrd="0" parTransId="{239E6E04-4D5A-4799-A43E-C82BCD453900}" sibTransId="{2B88B416-14E2-4AE4-A1D7-E95E93ED9855}"/>
    <dgm:cxn modelId="{9942F009-4ADE-4222-8AAF-1F469A87700A}" srcId="{CEF14209-079B-4B17-9C54-21D21F9F22FE}" destId="{EA6D768C-64BA-4C45-9F9D-B7FF3F173119}" srcOrd="1" destOrd="0" parTransId="{8E803D7D-99A2-46B8-ACF3-7F4DDAD79AD6}" sibTransId="{734C4E30-920A-4C01-99DF-66A87534954E}"/>
    <dgm:cxn modelId="{4D1B3999-2869-46B5-8E02-2A97E4F98A24}" type="presOf" srcId="{580A342C-93B2-40E1-A13C-CF7517538851}" destId="{BF61C2D3-3E82-4E7D-AE46-3D5DEA0E948F}" srcOrd="0" destOrd="1" presId="urn:diagrams.loki3.com/BracketList"/>
    <dgm:cxn modelId="{DB8A4957-C4C7-4FE2-B184-7DC3E83A6599}" type="presOf" srcId="{4FFC9CC3-434E-46C3-B701-E6F86DFC8B2E}" destId="{3F178BDF-81BA-42CC-9D58-8DF8E6D7D00F}" srcOrd="0" destOrd="0" presId="urn:diagrams.loki3.com/BracketList"/>
    <dgm:cxn modelId="{C3C81643-097C-4B20-94AF-13868947E668}" srcId="{CEF14209-079B-4B17-9C54-21D21F9F22FE}" destId="{F7682CD1-68F5-47AC-A330-C0CCC1C69B7B}" srcOrd="2" destOrd="0" parTransId="{FFBD16BA-032C-446A-86F8-0604963C613B}" sibTransId="{39FC3307-FCD6-449A-8E2E-156ED2B3BD23}"/>
    <dgm:cxn modelId="{0223EED4-E7E9-4A23-9276-DFE5CD3C036D}" srcId="{40E10E02-AA04-4537-9CAE-7B0A4C8476C7}" destId="{661EC4F4-2482-4ED8-BD32-B23394D6C96B}" srcOrd="0" destOrd="0" parTransId="{CEC68212-3D93-4CEA-9D6C-9678C1D64F8C}" sibTransId="{18779614-3A7E-4E54-8FCB-25ED549C79C6}"/>
    <dgm:cxn modelId="{D6056517-181D-4FD5-8A7A-3F0161F5EE74}" type="presOf" srcId="{7DA53D8D-84D7-49A1-BB84-093E5FFD7EC6}" destId="{DF2F57D7-98D6-4FC1-B738-7A09872DFEBC}" srcOrd="0" destOrd="1" presId="urn:diagrams.loki3.com/BracketList"/>
    <dgm:cxn modelId="{82FB861C-068A-4B60-94AF-8C50EDF5333E}" type="presOf" srcId="{F7682CD1-68F5-47AC-A330-C0CCC1C69B7B}" destId="{C403BA67-0687-43B0-B516-0567ECB95968}" srcOrd="0" destOrd="2" presId="urn:diagrams.loki3.com/BracketList"/>
    <dgm:cxn modelId="{93A5ADEB-C518-44D1-9E71-3B6F08F90F32}" type="presOf" srcId="{661EC4F4-2482-4ED8-BD32-B23394D6C96B}" destId="{F37F2275-1C36-476E-A410-8CD60A0FF124}" srcOrd="0" destOrd="0" presId="urn:diagrams.loki3.com/BracketList"/>
    <dgm:cxn modelId="{E0441FF0-582A-4CA9-8202-26F1B555B42F}" srcId="{BA8367F9-BED6-4138-A9A8-23DD16130F7A}" destId="{4FFC9CC3-434E-46C3-B701-E6F86DFC8B2E}" srcOrd="3" destOrd="0" parTransId="{B171F756-1378-4B0C-9A8F-44B9D037F8C1}" sibTransId="{35F62741-7FBA-454D-B728-548013DFE020}"/>
    <dgm:cxn modelId="{367BDC0D-DBEC-4846-BE88-798B40AEC18F}" srcId="{CEF14209-079B-4B17-9C54-21D21F9F22FE}" destId="{38D5DC3F-988C-46FB-8F79-97FCF0E25577}" srcOrd="0" destOrd="0" parTransId="{C3F91EE3-688E-44AC-8515-0456FBEAB66A}" sibTransId="{5B240B5D-E569-4C92-AAD0-9C852E90BA10}"/>
    <dgm:cxn modelId="{15BD569C-4249-4CB5-AF1F-03EFB2C6E653}" srcId="{BA8367F9-BED6-4138-A9A8-23DD16130F7A}" destId="{F5359641-B415-4E3A-8951-6D33E6BF3263}" srcOrd="1" destOrd="0" parTransId="{A928DA1D-F9F8-4C32-ACD3-F2C676F95208}" sibTransId="{CFAD6EFC-2E4D-48C6-AD4F-48F10D2574B2}"/>
    <dgm:cxn modelId="{050A0CEC-ED19-4D45-B90D-673B768D65DD}" type="presOf" srcId="{F5359641-B415-4E3A-8951-6D33E6BF3263}" destId="{61A43198-C693-47FE-BFD0-9389D23B7A6E}" srcOrd="0" destOrd="0" presId="urn:diagrams.loki3.com/BracketList"/>
    <dgm:cxn modelId="{8708D94B-DCEC-484E-9B92-A3D2D038D93A}" type="presOf" srcId="{38D5DC3F-988C-46FB-8F79-97FCF0E25577}" destId="{C403BA67-0687-43B0-B516-0567ECB95968}" srcOrd="0" destOrd="0" presId="urn:diagrams.loki3.com/BracketList"/>
    <dgm:cxn modelId="{AE499A01-F63E-4B12-9614-B2D1C67FE84E}" type="presOf" srcId="{F9098A20-A6A7-477F-A61B-7BA47FFB6B9B}" destId="{BF61C2D3-3E82-4E7D-AE46-3D5DEA0E948F}" srcOrd="0" destOrd="0" presId="urn:diagrams.loki3.com/BracketList"/>
    <dgm:cxn modelId="{D1874658-9A03-4211-9CA5-08442885EDA7}" type="presOf" srcId="{CEF14209-079B-4B17-9C54-21D21F9F22FE}" destId="{1E72E72A-379E-4EBA-A1A0-D8C2E775F098}" srcOrd="0" destOrd="0" presId="urn:diagrams.loki3.com/BracketList"/>
    <dgm:cxn modelId="{477BAB10-C57A-4391-B071-DF11851B1EE3}" srcId="{BA8367F9-BED6-4138-A9A8-23DD16130F7A}" destId="{CEF14209-079B-4B17-9C54-21D21F9F22FE}" srcOrd="2" destOrd="0" parTransId="{6AB0CB75-285C-449B-9561-7AD5C706BB15}" sibTransId="{41B3312E-C1F6-4AFD-B8DD-9ED8832D1C1D}"/>
    <dgm:cxn modelId="{6101D164-7A95-45C0-9B2C-A3C184BBAFD0}" type="presOf" srcId="{EA6D768C-64BA-4C45-9F9D-B7FF3F173119}" destId="{C403BA67-0687-43B0-B516-0567ECB95968}" srcOrd="0" destOrd="1" presId="urn:diagrams.loki3.com/BracketList"/>
    <dgm:cxn modelId="{BB91C95B-8DB0-4794-ADB4-41537E8C5A50}" type="presOf" srcId="{B7D2EFFC-1AAD-436D-A22C-F2C660D1D6E9}" destId="{DF2F57D7-98D6-4FC1-B738-7A09872DFEBC}" srcOrd="0" destOrd="0" presId="urn:diagrams.loki3.com/BracketList"/>
    <dgm:cxn modelId="{C22E9203-423A-4294-9AAC-F3B0B8C7BB9E}" srcId="{4FFC9CC3-434E-46C3-B701-E6F86DFC8B2E}" destId="{F9098A20-A6A7-477F-A61B-7BA47FFB6B9B}" srcOrd="0" destOrd="0" parTransId="{BFC96929-FA98-43AA-AF52-758DD25D7388}" sibTransId="{278A6838-D423-411A-877F-D49DD77E8F61}"/>
    <dgm:cxn modelId="{BBCE4273-0370-4808-99AB-A50C3938EF08}" type="presParOf" srcId="{2FB774CE-75D6-47AE-9B28-25048F948C4B}" destId="{B1A37E20-CDA2-4324-B74F-139AE2F39CFB}" srcOrd="0" destOrd="0" presId="urn:diagrams.loki3.com/BracketList"/>
    <dgm:cxn modelId="{054DB139-FD25-47E1-B225-589DEE1905B8}" type="presParOf" srcId="{B1A37E20-CDA2-4324-B74F-139AE2F39CFB}" destId="{325437B2-20A0-4E2F-8E26-CD3B72C9C8B6}" srcOrd="0" destOrd="0" presId="urn:diagrams.loki3.com/BracketList"/>
    <dgm:cxn modelId="{8A34718E-07A7-48E3-9B61-83C2C8546A65}" type="presParOf" srcId="{B1A37E20-CDA2-4324-B74F-139AE2F39CFB}" destId="{C68B84DF-1994-40E4-A9C6-10E9C9239051}" srcOrd="1" destOrd="0" presId="urn:diagrams.loki3.com/BracketList"/>
    <dgm:cxn modelId="{EE5A2A6B-55DB-4CDC-89B1-45940E011559}" type="presParOf" srcId="{B1A37E20-CDA2-4324-B74F-139AE2F39CFB}" destId="{C8509E43-660A-4DB9-9152-C7C4A789A088}" srcOrd="2" destOrd="0" presId="urn:diagrams.loki3.com/BracketList"/>
    <dgm:cxn modelId="{FA2340A1-A2E1-4115-91C8-323D1FF14BA8}" type="presParOf" srcId="{B1A37E20-CDA2-4324-B74F-139AE2F39CFB}" destId="{F37F2275-1C36-476E-A410-8CD60A0FF124}" srcOrd="3" destOrd="0" presId="urn:diagrams.loki3.com/BracketList"/>
    <dgm:cxn modelId="{4E275691-7B8A-4AB8-98F4-1F5D32A2BC9A}" type="presParOf" srcId="{2FB774CE-75D6-47AE-9B28-25048F948C4B}" destId="{2E3DAA05-43C7-4AD6-B359-2819FEFE3B3A}" srcOrd="1" destOrd="0" presId="urn:diagrams.loki3.com/BracketList"/>
    <dgm:cxn modelId="{45FB8599-1A05-42F9-8CA3-132B2BB4ABDD}" type="presParOf" srcId="{2FB774CE-75D6-47AE-9B28-25048F948C4B}" destId="{F5BBAF57-62FB-43B3-9583-804CF905D6C8}" srcOrd="2" destOrd="0" presId="urn:diagrams.loki3.com/BracketList"/>
    <dgm:cxn modelId="{1F55923B-9A4C-4D0B-AB2F-3BB9FBA75B16}" type="presParOf" srcId="{F5BBAF57-62FB-43B3-9583-804CF905D6C8}" destId="{61A43198-C693-47FE-BFD0-9389D23B7A6E}" srcOrd="0" destOrd="0" presId="urn:diagrams.loki3.com/BracketList"/>
    <dgm:cxn modelId="{6FA339CC-E06C-4C89-8C57-A6402ECAE681}" type="presParOf" srcId="{F5BBAF57-62FB-43B3-9583-804CF905D6C8}" destId="{042CB20B-C968-4CA5-BB37-4AE4A116FC3F}" srcOrd="1" destOrd="0" presId="urn:diagrams.loki3.com/BracketList"/>
    <dgm:cxn modelId="{E7C955DC-ABF9-45DC-9866-5871A20142D2}" type="presParOf" srcId="{F5BBAF57-62FB-43B3-9583-804CF905D6C8}" destId="{36DAA0D0-F0F5-4231-A414-49452B2A3A91}" srcOrd="2" destOrd="0" presId="urn:diagrams.loki3.com/BracketList"/>
    <dgm:cxn modelId="{7AC94BAF-B634-4BE7-A1B5-739866C0E801}" type="presParOf" srcId="{F5BBAF57-62FB-43B3-9583-804CF905D6C8}" destId="{DF2F57D7-98D6-4FC1-B738-7A09872DFEBC}" srcOrd="3" destOrd="0" presId="urn:diagrams.loki3.com/BracketList"/>
    <dgm:cxn modelId="{E4215EBA-FD98-47AB-9DAF-913053173478}" type="presParOf" srcId="{2FB774CE-75D6-47AE-9B28-25048F948C4B}" destId="{7F609410-533F-4C49-86D3-AFF7B476CBE7}" srcOrd="3" destOrd="0" presId="urn:diagrams.loki3.com/BracketList"/>
    <dgm:cxn modelId="{121D271A-4751-48BD-A2E2-E757C778489D}" type="presParOf" srcId="{2FB774CE-75D6-47AE-9B28-25048F948C4B}" destId="{EDE39499-45C5-420A-8C4D-A27176F34A03}" srcOrd="4" destOrd="0" presId="urn:diagrams.loki3.com/BracketList"/>
    <dgm:cxn modelId="{99493829-94FC-4D5A-A934-5D5FDEA8BE26}" type="presParOf" srcId="{EDE39499-45C5-420A-8C4D-A27176F34A03}" destId="{1E72E72A-379E-4EBA-A1A0-D8C2E775F098}" srcOrd="0" destOrd="0" presId="urn:diagrams.loki3.com/BracketList"/>
    <dgm:cxn modelId="{A1AA368F-104F-430A-910D-8C6DE2194F9F}" type="presParOf" srcId="{EDE39499-45C5-420A-8C4D-A27176F34A03}" destId="{6723625F-9AD7-4B30-B822-C482CADFF473}" srcOrd="1" destOrd="0" presId="urn:diagrams.loki3.com/BracketList"/>
    <dgm:cxn modelId="{8372FC10-B1A1-44C9-8CB6-8E501C319F41}" type="presParOf" srcId="{EDE39499-45C5-420A-8C4D-A27176F34A03}" destId="{8CAE1B97-DC5F-4B37-AAEB-3F57FE62B842}" srcOrd="2" destOrd="0" presId="urn:diagrams.loki3.com/BracketList"/>
    <dgm:cxn modelId="{044732EE-1EB3-423D-8681-399A94C63B19}" type="presParOf" srcId="{EDE39499-45C5-420A-8C4D-A27176F34A03}" destId="{C403BA67-0687-43B0-B516-0567ECB95968}" srcOrd="3" destOrd="0" presId="urn:diagrams.loki3.com/BracketList"/>
    <dgm:cxn modelId="{6B67ACED-C57C-40E1-A977-F57EEC08F8B7}" type="presParOf" srcId="{2FB774CE-75D6-47AE-9B28-25048F948C4B}" destId="{5E481D4A-B85C-4DF0-BC17-4DEB8AD797A1}" srcOrd="5" destOrd="0" presId="urn:diagrams.loki3.com/BracketList"/>
    <dgm:cxn modelId="{51D7D4D9-B85A-442C-95FF-79263D32ACD4}" type="presParOf" srcId="{2FB774CE-75D6-47AE-9B28-25048F948C4B}" destId="{B2167E68-8A73-45F5-A50A-84B60930A450}" srcOrd="6" destOrd="0" presId="urn:diagrams.loki3.com/BracketList"/>
    <dgm:cxn modelId="{BCD4E44F-EA51-4D89-BC33-02CEB4EC29AB}" type="presParOf" srcId="{B2167E68-8A73-45F5-A50A-84B60930A450}" destId="{3F178BDF-81BA-42CC-9D58-8DF8E6D7D00F}" srcOrd="0" destOrd="0" presId="urn:diagrams.loki3.com/BracketList"/>
    <dgm:cxn modelId="{DC6BF65D-2757-4A7C-B874-24D3A33C4AB1}" type="presParOf" srcId="{B2167E68-8A73-45F5-A50A-84B60930A450}" destId="{08BBB5BD-F788-43D5-A760-9EE4CDC05B86}" srcOrd="1" destOrd="0" presId="urn:diagrams.loki3.com/BracketList"/>
    <dgm:cxn modelId="{C6E1055B-030E-4C31-A6DE-65924E313561}" type="presParOf" srcId="{B2167E68-8A73-45F5-A50A-84B60930A450}" destId="{5F408312-6222-40ED-8A05-BDE19FDE9DF0}" srcOrd="2" destOrd="0" presId="urn:diagrams.loki3.com/BracketList"/>
    <dgm:cxn modelId="{64F54AA1-2A14-4867-86EA-A660A5D52739}" type="presParOf" srcId="{B2167E68-8A73-45F5-A50A-84B60930A450}" destId="{BF61C2D3-3E82-4E7D-AE46-3D5DEA0E948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0EFEEFD-B6B9-42C8-A5D4-820EDC97A33F}" type="doc">
      <dgm:prSet loTypeId="urn:microsoft.com/office/officeart/2008/layout/BendingPictureCaption" loCatId="picture" qsTypeId="urn:microsoft.com/office/officeart/2005/8/quickstyle/3d1" qsCatId="3D" csTypeId="urn:microsoft.com/office/officeart/2005/8/colors/accent3_4" csCatId="accent3" phldr="1"/>
      <dgm:spPr/>
      <dgm:t>
        <a:bodyPr/>
        <a:lstStyle/>
        <a:p>
          <a:endParaRPr lang="en-US"/>
        </a:p>
      </dgm:t>
    </dgm:pt>
    <dgm:pt modelId="{B34336ED-9629-4CFD-B616-4ED6FBA20110}">
      <dgm:prSet phldrT="[Text]"/>
      <dgm:spPr>
        <a:solidFill>
          <a:schemeClr val="accent2"/>
        </a:solidFill>
      </dgm:spPr>
      <dgm:t>
        <a:bodyPr/>
        <a:lstStyle/>
        <a:p>
          <a:r>
            <a:rPr lang="en-US" dirty="0"/>
            <a:t>Kelkar PPP</a:t>
          </a:r>
        </a:p>
      </dgm:t>
    </dgm:pt>
    <dgm:pt modelId="{FE9D3F43-5F2F-424F-9472-02BDEBC654E5}" type="parTrans" cxnId="{90F87B0A-47BC-475D-ABFF-BB5F0708B924}">
      <dgm:prSet/>
      <dgm:spPr/>
      <dgm:t>
        <a:bodyPr/>
        <a:lstStyle/>
        <a:p>
          <a:endParaRPr lang="en-US"/>
        </a:p>
      </dgm:t>
    </dgm:pt>
    <dgm:pt modelId="{3E3865D5-E182-4DBE-8C3C-50DBFC681DDE}" type="sibTrans" cxnId="{90F87B0A-47BC-475D-ABFF-BB5F0708B924}">
      <dgm:prSet/>
      <dgm:spPr/>
      <dgm:t>
        <a:bodyPr/>
        <a:lstStyle/>
        <a:p>
          <a:endParaRPr lang="en-US"/>
        </a:p>
      </dgm:t>
    </dgm:pt>
    <dgm:pt modelId="{A881898F-DCD6-4270-A129-9F93F2665A3C}">
      <dgm:prSet phldrT="[Text]"/>
      <dgm:spPr>
        <a:solidFill>
          <a:schemeClr val="accent2"/>
        </a:solidFill>
      </dgm:spPr>
      <dgm:t>
        <a:bodyPr/>
        <a:lstStyle/>
        <a:p>
          <a:r>
            <a:rPr lang="en-US" dirty="0"/>
            <a:t>Rail Budget</a:t>
          </a:r>
        </a:p>
      </dgm:t>
    </dgm:pt>
    <dgm:pt modelId="{F2A827F9-FA89-47B1-A39C-D23AD6A1309A}" type="parTrans" cxnId="{31AD7895-9465-40AD-B7E6-176AC0EBA154}">
      <dgm:prSet/>
      <dgm:spPr/>
      <dgm:t>
        <a:bodyPr/>
        <a:lstStyle/>
        <a:p>
          <a:endParaRPr lang="en-US"/>
        </a:p>
      </dgm:t>
    </dgm:pt>
    <dgm:pt modelId="{57281EF7-064B-4767-A317-0C216FEFD814}" type="sibTrans" cxnId="{31AD7895-9465-40AD-B7E6-176AC0EBA154}">
      <dgm:prSet/>
      <dgm:spPr/>
      <dgm:t>
        <a:bodyPr/>
        <a:lstStyle/>
        <a:p>
          <a:endParaRPr lang="en-US"/>
        </a:p>
      </dgm:t>
    </dgm:pt>
    <dgm:pt modelId="{E9BBB308-F6A8-436B-96A2-326D53FA3FEF}">
      <dgm:prSet phldrT="[Text]"/>
      <dgm:spPr>
        <a:solidFill>
          <a:schemeClr val="accent2"/>
        </a:solidFill>
      </dgm:spPr>
      <dgm:t>
        <a:bodyPr/>
        <a:lstStyle/>
        <a:p>
          <a:r>
            <a:rPr lang="en-US" dirty="0"/>
            <a:t>CAP-2016</a:t>
          </a:r>
        </a:p>
      </dgm:t>
    </dgm:pt>
    <dgm:pt modelId="{3F192D09-017F-41EB-B7E0-1830238E48A4}" type="parTrans" cxnId="{F579785D-EDA1-4542-AE56-4D6048A416E2}">
      <dgm:prSet/>
      <dgm:spPr/>
      <dgm:t>
        <a:bodyPr/>
        <a:lstStyle/>
        <a:p>
          <a:endParaRPr lang="en-US"/>
        </a:p>
      </dgm:t>
    </dgm:pt>
    <dgm:pt modelId="{766A4DDF-359C-427C-B2AA-A03A73A89A5F}" type="sibTrans" cxnId="{F579785D-EDA1-4542-AE56-4D6048A416E2}">
      <dgm:prSet/>
      <dgm:spPr/>
      <dgm:t>
        <a:bodyPr/>
        <a:lstStyle/>
        <a:p>
          <a:endParaRPr lang="en-US"/>
        </a:p>
      </dgm:t>
    </dgm:pt>
    <dgm:pt modelId="{84064F1C-6044-4BF4-9907-586FDCDDF553}">
      <dgm:prSet phldrT="[Text]"/>
      <dgm:spPr/>
      <dgm:t>
        <a:bodyPr/>
        <a:lstStyle/>
        <a:p>
          <a:r>
            <a:rPr lang="en-US" dirty="0"/>
            <a:t>Road/Ship</a:t>
          </a:r>
        </a:p>
      </dgm:t>
    </dgm:pt>
    <dgm:pt modelId="{A79FBA22-F48D-43FC-AEA7-73B1ACC24DF8}" type="parTrans" cxnId="{FA52E814-4D38-4410-8E62-C191DC1AAA3A}">
      <dgm:prSet/>
      <dgm:spPr/>
      <dgm:t>
        <a:bodyPr/>
        <a:lstStyle/>
        <a:p>
          <a:endParaRPr lang="en-US"/>
        </a:p>
      </dgm:t>
    </dgm:pt>
    <dgm:pt modelId="{DC5EEE1A-7EA4-4D46-AE6B-49265FC18FEB}" type="sibTrans" cxnId="{FA52E814-4D38-4410-8E62-C191DC1AAA3A}">
      <dgm:prSet/>
      <dgm:spPr/>
      <dgm:t>
        <a:bodyPr/>
        <a:lstStyle/>
        <a:p>
          <a:endParaRPr lang="en-US"/>
        </a:p>
      </dgm:t>
    </dgm:pt>
    <dgm:pt modelId="{92C42320-26A7-4A71-9C60-1DD7B16A2871}">
      <dgm:prSet phldrT="[Text]"/>
      <dgm:spPr/>
      <dgm:t>
        <a:bodyPr/>
        <a:lstStyle/>
        <a:p>
          <a:r>
            <a:rPr lang="en-US" dirty="0"/>
            <a:t>Urban infra.</a:t>
          </a:r>
        </a:p>
      </dgm:t>
    </dgm:pt>
    <dgm:pt modelId="{4A0C3386-5429-4CD0-A560-E02A9614D478}" type="parTrans" cxnId="{AFCCB271-5F7F-4EBC-B580-3CD160BAEEC7}">
      <dgm:prSet/>
      <dgm:spPr/>
      <dgm:t>
        <a:bodyPr/>
        <a:lstStyle/>
        <a:p>
          <a:endParaRPr lang="en-US"/>
        </a:p>
      </dgm:t>
    </dgm:pt>
    <dgm:pt modelId="{D429DC57-AAF7-4119-9FFC-2AEA4493CA5C}" type="sibTrans" cxnId="{AFCCB271-5F7F-4EBC-B580-3CD160BAEEC7}">
      <dgm:prSet/>
      <dgm:spPr/>
      <dgm:t>
        <a:bodyPr/>
        <a:lstStyle/>
        <a:p>
          <a:endParaRPr lang="en-US"/>
        </a:p>
      </dgm:t>
    </dgm:pt>
    <dgm:pt modelId="{23154D0C-FD05-4442-AEE2-0D05EDA06023}" type="pres">
      <dgm:prSet presAssocID="{20EFEEFD-B6B9-42C8-A5D4-820EDC97A33F}" presName="diagram" presStyleCnt="0">
        <dgm:presLayoutVars>
          <dgm:dir/>
        </dgm:presLayoutVars>
      </dgm:prSet>
      <dgm:spPr/>
    </dgm:pt>
    <dgm:pt modelId="{DD416EAF-71D3-4559-AE4B-8C129696B045}" type="pres">
      <dgm:prSet presAssocID="{B34336ED-9629-4CFD-B616-4ED6FBA20110}" presName="composite" presStyleCnt="0"/>
      <dgm:spPr/>
    </dgm:pt>
    <dgm:pt modelId="{58233BB7-6B4F-452E-B290-F12AE0C458A8}" type="pres">
      <dgm:prSet presAssocID="{B34336ED-9629-4CFD-B616-4ED6FBA20110}" presName="Image" presStyleLbl="bgShp"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D5D6E39-E435-4A4E-B991-8A5937FB6DA5}" type="pres">
      <dgm:prSet presAssocID="{B34336ED-9629-4CFD-B616-4ED6FBA20110}" presName="Parent" presStyleLbl="node0" presStyleIdx="0" presStyleCnt="5">
        <dgm:presLayoutVars>
          <dgm:bulletEnabled val="1"/>
        </dgm:presLayoutVars>
      </dgm:prSet>
      <dgm:spPr/>
    </dgm:pt>
    <dgm:pt modelId="{2055F2AB-CE59-4ADB-8F07-5FB2E19695CF}" type="pres">
      <dgm:prSet presAssocID="{3E3865D5-E182-4DBE-8C3C-50DBFC681DDE}" presName="sibTrans" presStyleCnt="0"/>
      <dgm:spPr/>
    </dgm:pt>
    <dgm:pt modelId="{F10CBC3A-D958-4007-BE61-B07861EC0C98}" type="pres">
      <dgm:prSet presAssocID="{A881898F-DCD6-4270-A129-9F93F2665A3C}" presName="composite" presStyleCnt="0"/>
      <dgm:spPr/>
    </dgm:pt>
    <dgm:pt modelId="{5CA63658-E154-41D3-9BB3-FAA49E178319}" type="pres">
      <dgm:prSet presAssocID="{A881898F-DCD6-4270-A129-9F93F2665A3C}" presName="Image" presStyleLbl="bgShp" presStyleIdx="1" presStyleCnt="5" custScaleY="82573"/>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8DA3F276-6BE1-4874-A0A6-A2B1FEB93BC3}" type="pres">
      <dgm:prSet presAssocID="{A881898F-DCD6-4270-A129-9F93F2665A3C}" presName="Parent" presStyleLbl="node0" presStyleIdx="1" presStyleCnt="5">
        <dgm:presLayoutVars>
          <dgm:bulletEnabled val="1"/>
        </dgm:presLayoutVars>
      </dgm:prSet>
      <dgm:spPr/>
    </dgm:pt>
    <dgm:pt modelId="{D1DAE4B5-15F2-49DF-A9F6-185A7C97DD78}" type="pres">
      <dgm:prSet presAssocID="{57281EF7-064B-4767-A317-0C216FEFD814}" presName="sibTrans" presStyleCnt="0"/>
      <dgm:spPr/>
    </dgm:pt>
    <dgm:pt modelId="{B6F8EC9C-96AE-48E3-BD2F-64F6144188F8}" type="pres">
      <dgm:prSet presAssocID="{E9BBB308-F6A8-436B-96A2-326D53FA3FEF}" presName="composite" presStyleCnt="0"/>
      <dgm:spPr/>
    </dgm:pt>
    <dgm:pt modelId="{9DCE9163-D118-4C19-AFA9-A5ABF5CB5EFB}" type="pres">
      <dgm:prSet presAssocID="{E9BBB308-F6A8-436B-96A2-326D53FA3FEF}" presName="Image" presStyleLbl="bgShp"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dgm:spPr>
    </dgm:pt>
    <dgm:pt modelId="{0E35DA9C-CF6B-4AAE-96A7-3C4194328B2E}" type="pres">
      <dgm:prSet presAssocID="{E9BBB308-F6A8-436B-96A2-326D53FA3FEF}" presName="Parent" presStyleLbl="node0" presStyleIdx="2" presStyleCnt="5">
        <dgm:presLayoutVars>
          <dgm:bulletEnabled val="1"/>
        </dgm:presLayoutVars>
      </dgm:prSet>
      <dgm:spPr/>
    </dgm:pt>
    <dgm:pt modelId="{3F96227C-D24B-4B9D-8BA1-701F9A0BD6D7}" type="pres">
      <dgm:prSet presAssocID="{766A4DDF-359C-427C-B2AA-A03A73A89A5F}" presName="sibTrans" presStyleCnt="0"/>
      <dgm:spPr/>
    </dgm:pt>
    <dgm:pt modelId="{F9F79C4A-8B02-4DB5-AABF-1DF12A3A85CC}" type="pres">
      <dgm:prSet presAssocID="{84064F1C-6044-4BF4-9907-586FDCDDF553}" presName="composite" presStyleCnt="0"/>
      <dgm:spPr/>
    </dgm:pt>
    <dgm:pt modelId="{A108248B-EC19-4DF4-8212-F801FDA2DE6E}" type="pres">
      <dgm:prSet presAssocID="{84064F1C-6044-4BF4-9907-586FDCDDF553}" presName="Image" presStyleLbl="bgShp"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4351E95C-9795-4985-8196-C6BFB8462556}" type="pres">
      <dgm:prSet presAssocID="{84064F1C-6044-4BF4-9907-586FDCDDF553}" presName="Parent" presStyleLbl="node0" presStyleIdx="3" presStyleCnt="5">
        <dgm:presLayoutVars>
          <dgm:bulletEnabled val="1"/>
        </dgm:presLayoutVars>
      </dgm:prSet>
      <dgm:spPr/>
    </dgm:pt>
    <dgm:pt modelId="{A33935A3-A146-45EC-8D0E-DDFAF81DAFD7}" type="pres">
      <dgm:prSet presAssocID="{DC5EEE1A-7EA4-4D46-AE6B-49265FC18FEB}" presName="sibTrans" presStyleCnt="0"/>
      <dgm:spPr/>
    </dgm:pt>
    <dgm:pt modelId="{E8C5EE39-F354-4D5C-803D-19A784312796}" type="pres">
      <dgm:prSet presAssocID="{92C42320-26A7-4A71-9C60-1DD7B16A2871}" presName="composite" presStyleCnt="0"/>
      <dgm:spPr/>
    </dgm:pt>
    <dgm:pt modelId="{752A5842-BE2D-4266-9B5B-7D01EFCA79ED}" type="pres">
      <dgm:prSet presAssocID="{92C42320-26A7-4A71-9C60-1DD7B16A2871}" presName="Image" presStyleLbl="bgShp" presStyleIdx="4" presStyleCnt="5" custScaleX="59640" custLinFactNeighborX="1190"/>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28FBED10-8571-40C5-B8C8-C7DE2491E6D5}" type="pres">
      <dgm:prSet presAssocID="{92C42320-26A7-4A71-9C60-1DD7B16A2871}" presName="Parent" presStyleLbl="node0" presStyleIdx="4" presStyleCnt="5">
        <dgm:presLayoutVars>
          <dgm:bulletEnabled val="1"/>
        </dgm:presLayoutVars>
      </dgm:prSet>
      <dgm:spPr/>
    </dgm:pt>
  </dgm:ptLst>
  <dgm:cxnLst>
    <dgm:cxn modelId="{C4451256-B39A-4CE7-9C0B-792EC91BF229}" type="presOf" srcId="{92C42320-26A7-4A71-9C60-1DD7B16A2871}" destId="{28FBED10-8571-40C5-B8C8-C7DE2491E6D5}" srcOrd="0" destOrd="0" presId="urn:microsoft.com/office/officeart/2008/layout/BendingPictureCaption"/>
    <dgm:cxn modelId="{A51DB011-7BF1-4279-A42B-21473DD8AA75}" type="presOf" srcId="{84064F1C-6044-4BF4-9907-586FDCDDF553}" destId="{4351E95C-9795-4985-8196-C6BFB8462556}" srcOrd="0" destOrd="0" presId="urn:microsoft.com/office/officeart/2008/layout/BendingPictureCaption"/>
    <dgm:cxn modelId="{F579785D-EDA1-4542-AE56-4D6048A416E2}" srcId="{20EFEEFD-B6B9-42C8-A5D4-820EDC97A33F}" destId="{E9BBB308-F6A8-436B-96A2-326D53FA3FEF}" srcOrd="2" destOrd="0" parTransId="{3F192D09-017F-41EB-B7E0-1830238E48A4}" sibTransId="{766A4DDF-359C-427C-B2AA-A03A73A89A5F}"/>
    <dgm:cxn modelId="{51658C6D-D79E-4247-9195-B3263A687F7F}" type="presOf" srcId="{A881898F-DCD6-4270-A129-9F93F2665A3C}" destId="{8DA3F276-6BE1-4874-A0A6-A2B1FEB93BC3}" srcOrd="0" destOrd="0" presId="urn:microsoft.com/office/officeart/2008/layout/BendingPictureCaption"/>
    <dgm:cxn modelId="{42800581-A0F1-49C4-8CEA-01A9004A4C7F}" type="presOf" srcId="{20EFEEFD-B6B9-42C8-A5D4-820EDC97A33F}" destId="{23154D0C-FD05-4442-AEE2-0D05EDA06023}" srcOrd="0" destOrd="0" presId="urn:microsoft.com/office/officeart/2008/layout/BendingPictureCaption"/>
    <dgm:cxn modelId="{C2DBF1EE-3864-4A55-8E76-DE9531E8C29C}" type="presOf" srcId="{E9BBB308-F6A8-436B-96A2-326D53FA3FEF}" destId="{0E35DA9C-CF6B-4AAE-96A7-3C4194328B2E}" srcOrd="0" destOrd="0" presId="urn:microsoft.com/office/officeart/2008/layout/BendingPictureCaption"/>
    <dgm:cxn modelId="{87FC6F16-624D-4233-A703-336A5871D3F6}" type="presOf" srcId="{B34336ED-9629-4CFD-B616-4ED6FBA20110}" destId="{7D5D6E39-E435-4A4E-B991-8A5937FB6DA5}" srcOrd="0" destOrd="0" presId="urn:microsoft.com/office/officeart/2008/layout/BendingPictureCaption"/>
    <dgm:cxn modelId="{AFCCB271-5F7F-4EBC-B580-3CD160BAEEC7}" srcId="{20EFEEFD-B6B9-42C8-A5D4-820EDC97A33F}" destId="{92C42320-26A7-4A71-9C60-1DD7B16A2871}" srcOrd="4" destOrd="0" parTransId="{4A0C3386-5429-4CD0-A560-E02A9614D478}" sibTransId="{D429DC57-AAF7-4119-9FFC-2AEA4493CA5C}"/>
    <dgm:cxn modelId="{90F87B0A-47BC-475D-ABFF-BB5F0708B924}" srcId="{20EFEEFD-B6B9-42C8-A5D4-820EDC97A33F}" destId="{B34336ED-9629-4CFD-B616-4ED6FBA20110}" srcOrd="0" destOrd="0" parTransId="{FE9D3F43-5F2F-424F-9472-02BDEBC654E5}" sibTransId="{3E3865D5-E182-4DBE-8C3C-50DBFC681DDE}"/>
    <dgm:cxn modelId="{FA52E814-4D38-4410-8E62-C191DC1AAA3A}" srcId="{20EFEEFD-B6B9-42C8-A5D4-820EDC97A33F}" destId="{84064F1C-6044-4BF4-9907-586FDCDDF553}" srcOrd="3" destOrd="0" parTransId="{A79FBA22-F48D-43FC-AEA7-73B1ACC24DF8}" sibTransId="{DC5EEE1A-7EA4-4D46-AE6B-49265FC18FEB}"/>
    <dgm:cxn modelId="{31AD7895-9465-40AD-B7E6-176AC0EBA154}" srcId="{20EFEEFD-B6B9-42C8-A5D4-820EDC97A33F}" destId="{A881898F-DCD6-4270-A129-9F93F2665A3C}" srcOrd="1" destOrd="0" parTransId="{F2A827F9-FA89-47B1-A39C-D23AD6A1309A}" sibTransId="{57281EF7-064B-4767-A317-0C216FEFD814}"/>
    <dgm:cxn modelId="{E6B60436-7B0F-45F2-9F21-76D385C2DD33}" type="presParOf" srcId="{23154D0C-FD05-4442-AEE2-0D05EDA06023}" destId="{DD416EAF-71D3-4559-AE4B-8C129696B045}" srcOrd="0" destOrd="0" presId="urn:microsoft.com/office/officeart/2008/layout/BendingPictureCaption"/>
    <dgm:cxn modelId="{D7E2FF86-0145-46AF-8204-BE349C0C7880}" type="presParOf" srcId="{DD416EAF-71D3-4559-AE4B-8C129696B045}" destId="{58233BB7-6B4F-452E-B290-F12AE0C458A8}" srcOrd="0" destOrd="0" presId="urn:microsoft.com/office/officeart/2008/layout/BendingPictureCaption"/>
    <dgm:cxn modelId="{A2055778-8621-463E-AB31-78EA880D6AE1}" type="presParOf" srcId="{DD416EAF-71D3-4559-AE4B-8C129696B045}" destId="{7D5D6E39-E435-4A4E-B991-8A5937FB6DA5}" srcOrd="1" destOrd="0" presId="urn:microsoft.com/office/officeart/2008/layout/BendingPictureCaption"/>
    <dgm:cxn modelId="{A7893E09-32CB-4509-BF91-07902110702D}" type="presParOf" srcId="{23154D0C-FD05-4442-AEE2-0D05EDA06023}" destId="{2055F2AB-CE59-4ADB-8F07-5FB2E19695CF}" srcOrd="1" destOrd="0" presId="urn:microsoft.com/office/officeart/2008/layout/BendingPictureCaption"/>
    <dgm:cxn modelId="{FD902348-EF18-4B6D-A4D7-DA66518F09EF}" type="presParOf" srcId="{23154D0C-FD05-4442-AEE2-0D05EDA06023}" destId="{F10CBC3A-D958-4007-BE61-B07861EC0C98}" srcOrd="2" destOrd="0" presId="urn:microsoft.com/office/officeart/2008/layout/BendingPictureCaption"/>
    <dgm:cxn modelId="{897F176F-F87D-443B-9FCB-113AA1D1F725}" type="presParOf" srcId="{F10CBC3A-D958-4007-BE61-B07861EC0C98}" destId="{5CA63658-E154-41D3-9BB3-FAA49E178319}" srcOrd="0" destOrd="0" presId="urn:microsoft.com/office/officeart/2008/layout/BendingPictureCaption"/>
    <dgm:cxn modelId="{E32104FA-9036-4C47-B7A8-1FD4D1FA9772}" type="presParOf" srcId="{F10CBC3A-D958-4007-BE61-B07861EC0C98}" destId="{8DA3F276-6BE1-4874-A0A6-A2B1FEB93BC3}" srcOrd="1" destOrd="0" presId="urn:microsoft.com/office/officeart/2008/layout/BendingPictureCaption"/>
    <dgm:cxn modelId="{77E59431-D335-4FCE-B24A-08F864C45F11}" type="presParOf" srcId="{23154D0C-FD05-4442-AEE2-0D05EDA06023}" destId="{D1DAE4B5-15F2-49DF-A9F6-185A7C97DD78}" srcOrd="3" destOrd="0" presId="urn:microsoft.com/office/officeart/2008/layout/BendingPictureCaption"/>
    <dgm:cxn modelId="{6E4E714F-A1FC-49DE-97F6-5EF82A26056C}" type="presParOf" srcId="{23154D0C-FD05-4442-AEE2-0D05EDA06023}" destId="{B6F8EC9C-96AE-48E3-BD2F-64F6144188F8}" srcOrd="4" destOrd="0" presId="urn:microsoft.com/office/officeart/2008/layout/BendingPictureCaption"/>
    <dgm:cxn modelId="{20532545-95BD-42A2-8A8D-9C43C577A696}" type="presParOf" srcId="{B6F8EC9C-96AE-48E3-BD2F-64F6144188F8}" destId="{9DCE9163-D118-4C19-AFA9-A5ABF5CB5EFB}" srcOrd="0" destOrd="0" presId="urn:microsoft.com/office/officeart/2008/layout/BendingPictureCaption"/>
    <dgm:cxn modelId="{7F3105D6-3A41-40AE-846B-D36246F6CF69}" type="presParOf" srcId="{B6F8EC9C-96AE-48E3-BD2F-64F6144188F8}" destId="{0E35DA9C-CF6B-4AAE-96A7-3C4194328B2E}" srcOrd="1" destOrd="0" presId="urn:microsoft.com/office/officeart/2008/layout/BendingPictureCaption"/>
    <dgm:cxn modelId="{F054845C-2017-40C0-B9E3-5DBAEE82AC22}" type="presParOf" srcId="{23154D0C-FD05-4442-AEE2-0D05EDA06023}" destId="{3F96227C-D24B-4B9D-8BA1-701F9A0BD6D7}" srcOrd="5" destOrd="0" presId="urn:microsoft.com/office/officeart/2008/layout/BendingPictureCaption"/>
    <dgm:cxn modelId="{6A6B4263-AF4E-4930-88DA-ECFAE57B8C28}" type="presParOf" srcId="{23154D0C-FD05-4442-AEE2-0D05EDA06023}" destId="{F9F79C4A-8B02-4DB5-AABF-1DF12A3A85CC}" srcOrd="6" destOrd="0" presId="urn:microsoft.com/office/officeart/2008/layout/BendingPictureCaption"/>
    <dgm:cxn modelId="{E0BBCD6D-C7FE-4C39-BF23-3FA0175F5C43}" type="presParOf" srcId="{F9F79C4A-8B02-4DB5-AABF-1DF12A3A85CC}" destId="{A108248B-EC19-4DF4-8212-F801FDA2DE6E}" srcOrd="0" destOrd="0" presId="urn:microsoft.com/office/officeart/2008/layout/BendingPictureCaption"/>
    <dgm:cxn modelId="{CD459D1D-2087-4B62-A530-8C107F97D143}" type="presParOf" srcId="{F9F79C4A-8B02-4DB5-AABF-1DF12A3A85CC}" destId="{4351E95C-9795-4985-8196-C6BFB8462556}" srcOrd="1" destOrd="0" presId="urn:microsoft.com/office/officeart/2008/layout/BendingPictureCaption"/>
    <dgm:cxn modelId="{024DA470-1333-4F9F-8C42-D3B298584DC7}" type="presParOf" srcId="{23154D0C-FD05-4442-AEE2-0D05EDA06023}" destId="{A33935A3-A146-45EC-8D0E-DDFAF81DAFD7}" srcOrd="7" destOrd="0" presId="urn:microsoft.com/office/officeart/2008/layout/BendingPictureCaption"/>
    <dgm:cxn modelId="{36504A8C-5061-4A3C-A785-8A17DA966258}" type="presParOf" srcId="{23154D0C-FD05-4442-AEE2-0D05EDA06023}" destId="{E8C5EE39-F354-4D5C-803D-19A784312796}" srcOrd="8" destOrd="0" presId="urn:microsoft.com/office/officeart/2008/layout/BendingPictureCaption"/>
    <dgm:cxn modelId="{248B0E35-E30E-4F95-BCC0-B63FC9D4C7EE}" type="presParOf" srcId="{E8C5EE39-F354-4D5C-803D-19A784312796}" destId="{752A5842-BE2D-4266-9B5B-7D01EFCA79ED}" srcOrd="0" destOrd="0" presId="urn:microsoft.com/office/officeart/2008/layout/BendingPictureCaption"/>
    <dgm:cxn modelId="{B3820983-7268-4445-9725-66CCEBEA2B6E}" type="presParOf" srcId="{E8C5EE39-F354-4D5C-803D-19A784312796}" destId="{28FBED10-8571-40C5-B8C8-C7DE2491E6D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E90630-48A4-46D9-9462-5B5C251C11B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0B5F8BB-B39E-42C0-AF03-D27F64EF1AA4}">
      <dgm:prSet/>
      <dgm:spPr/>
      <dgm:t>
        <a:bodyPr/>
        <a:lstStyle/>
        <a:p>
          <a:r>
            <a:rPr lang="en-US" dirty="0">
              <a:solidFill>
                <a:srgbClr val="92D050"/>
              </a:solidFill>
            </a:rPr>
            <a:t>Low income</a:t>
          </a:r>
        </a:p>
      </dgm:t>
    </dgm:pt>
    <dgm:pt modelId="{9C42968C-340E-4C49-B134-C5B8170ED3D6}" type="parTrans" cxnId="{C902F647-3C88-41FB-83DF-91672EA7533A}">
      <dgm:prSet/>
      <dgm:spPr/>
      <dgm:t>
        <a:bodyPr/>
        <a:lstStyle/>
        <a:p>
          <a:endParaRPr lang="en-US">
            <a:solidFill>
              <a:srgbClr val="92D050"/>
            </a:solidFill>
          </a:endParaRPr>
        </a:p>
      </dgm:t>
    </dgm:pt>
    <dgm:pt modelId="{78EEDFEC-71F7-40FD-A7F9-C2AECE63388A}" type="sibTrans" cxnId="{C902F647-3C88-41FB-83DF-91672EA7533A}">
      <dgm:prSet/>
      <dgm:spPr/>
      <dgm:t>
        <a:bodyPr/>
        <a:lstStyle/>
        <a:p>
          <a:endParaRPr lang="en-US">
            <a:solidFill>
              <a:srgbClr val="92D050"/>
            </a:solidFill>
          </a:endParaRPr>
        </a:p>
      </dgm:t>
    </dgm:pt>
    <dgm:pt modelId="{F4E986B4-190A-492E-82D0-8DB94545A82E}">
      <dgm:prSet/>
      <dgm:spPr/>
      <dgm:t>
        <a:bodyPr/>
        <a:lstStyle/>
        <a:p>
          <a:r>
            <a:rPr lang="en-US" dirty="0">
              <a:solidFill>
                <a:srgbClr val="92D050"/>
              </a:solidFill>
            </a:rPr>
            <a:t>Middle income</a:t>
          </a:r>
        </a:p>
      </dgm:t>
    </dgm:pt>
    <dgm:pt modelId="{E30EDC2E-38E3-4447-844F-ADBF29D7F4FB}" type="parTrans" cxnId="{D494010E-72DC-44D0-B7DD-31B86DA6541E}">
      <dgm:prSet/>
      <dgm:spPr/>
      <dgm:t>
        <a:bodyPr/>
        <a:lstStyle/>
        <a:p>
          <a:endParaRPr lang="en-US"/>
        </a:p>
      </dgm:t>
    </dgm:pt>
    <dgm:pt modelId="{2C67F135-8903-46B4-B693-DFE3147A2F36}" type="sibTrans" cxnId="{D494010E-72DC-44D0-B7DD-31B86DA6541E}">
      <dgm:prSet/>
      <dgm:spPr/>
      <dgm:t>
        <a:bodyPr/>
        <a:lstStyle/>
        <a:p>
          <a:endParaRPr lang="en-US"/>
        </a:p>
      </dgm:t>
    </dgm:pt>
    <dgm:pt modelId="{8C4BC56D-C61D-484D-A195-6488F0583F27}">
      <dgm:prSet/>
      <dgm:spPr/>
      <dgm:t>
        <a:bodyPr/>
        <a:lstStyle/>
        <a:p>
          <a:r>
            <a:rPr lang="en-US" dirty="0">
              <a:solidFill>
                <a:srgbClr val="92D050"/>
              </a:solidFill>
            </a:rPr>
            <a:t>High income</a:t>
          </a:r>
        </a:p>
      </dgm:t>
    </dgm:pt>
    <dgm:pt modelId="{7207477E-AFD7-4BAC-A786-99BA4A77EAC9}" type="parTrans" cxnId="{4223FCB6-6450-4F2D-B288-C8FA0A81C4DF}">
      <dgm:prSet/>
      <dgm:spPr/>
      <dgm:t>
        <a:bodyPr/>
        <a:lstStyle/>
        <a:p>
          <a:endParaRPr lang="en-US"/>
        </a:p>
      </dgm:t>
    </dgm:pt>
    <dgm:pt modelId="{F6E170A9-EC99-4259-8D74-55C272FA43AB}" type="sibTrans" cxnId="{4223FCB6-6450-4F2D-B288-C8FA0A81C4DF}">
      <dgm:prSet/>
      <dgm:spPr/>
      <dgm:t>
        <a:bodyPr/>
        <a:lstStyle/>
        <a:p>
          <a:endParaRPr lang="en-US"/>
        </a:p>
      </dgm:t>
    </dgm:pt>
    <dgm:pt modelId="{FAAE48CB-7E11-4059-B56B-C9A4BC8FD4A8}" type="pres">
      <dgm:prSet presAssocID="{8DE90630-48A4-46D9-9462-5B5C251C11BF}" presName="rootnode" presStyleCnt="0">
        <dgm:presLayoutVars>
          <dgm:chMax/>
          <dgm:chPref/>
          <dgm:dir/>
          <dgm:animLvl val="lvl"/>
        </dgm:presLayoutVars>
      </dgm:prSet>
      <dgm:spPr/>
    </dgm:pt>
    <dgm:pt modelId="{AC46B92D-2934-484D-854F-A1FB311F1C55}" type="pres">
      <dgm:prSet presAssocID="{A0B5F8BB-B39E-42C0-AF03-D27F64EF1AA4}" presName="composite" presStyleCnt="0"/>
      <dgm:spPr/>
    </dgm:pt>
    <dgm:pt modelId="{CF774BAA-5F3F-4106-9EAE-18878DB8FF96}" type="pres">
      <dgm:prSet presAssocID="{A0B5F8BB-B39E-42C0-AF03-D27F64EF1AA4}" presName="LShape" presStyleLbl="alignNode1" presStyleIdx="0" presStyleCnt="5"/>
      <dgm:spPr/>
    </dgm:pt>
    <dgm:pt modelId="{63E2F319-E7AF-4863-9392-F7F0D5A93ADA}" type="pres">
      <dgm:prSet presAssocID="{A0B5F8BB-B39E-42C0-AF03-D27F64EF1AA4}" presName="ParentText" presStyleLbl="revTx" presStyleIdx="0" presStyleCnt="3">
        <dgm:presLayoutVars>
          <dgm:chMax val="0"/>
          <dgm:chPref val="0"/>
          <dgm:bulletEnabled val="1"/>
        </dgm:presLayoutVars>
      </dgm:prSet>
      <dgm:spPr/>
    </dgm:pt>
    <dgm:pt modelId="{6AC2DA4B-F296-4A3E-9FD8-072DCB26861E}" type="pres">
      <dgm:prSet presAssocID="{A0B5F8BB-B39E-42C0-AF03-D27F64EF1AA4}" presName="Triangle" presStyleLbl="alignNode1" presStyleIdx="1" presStyleCnt="5"/>
      <dgm:spPr/>
    </dgm:pt>
    <dgm:pt modelId="{3F3C6EA0-3B90-4E0C-84AE-868F4FE6B1B9}" type="pres">
      <dgm:prSet presAssocID="{78EEDFEC-71F7-40FD-A7F9-C2AECE63388A}" presName="sibTrans" presStyleCnt="0"/>
      <dgm:spPr/>
    </dgm:pt>
    <dgm:pt modelId="{13324034-8C7A-4F8D-973B-7C81E3600835}" type="pres">
      <dgm:prSet presAssocID="{78EEDFEC-71F7-40FD-A7F9-C2AECE63388A}" presName="space" presStyleCnt="0"/>
      <dgm:spPr/>
    </dgm:pt>
    <dgm:pt modelId="{C98D8FA0-2C21-4E25-8D23-547FF0086691}" type="pres">
      <dgm:prSet presAssocID="{F4E986B4-190A-492E-82D0-8DB94545A82E}" presName="composite" presStyleCnt="0"/>
      <dgm:spPr/>
    </dgm:pt>
    <dgm:pt modelId="{7904661A-7D3C-4CEE-96D4-497F4C35BBDE}" type="pres">
      <dgm:prSet presAssocID="{F4E986B4-190A-492E-82D0-8DB94545A82E}" presName="LShape" presStyleLbl="alignNode1" presStyleIdx="2" presStyleCnt="5"/>
      <dgm:spPr/>
    </dgm:pt>
    <dgm:pt modelId="{DCDAD2B1-120E-49DD-B4B9-392FDB81F244}" type="pres">
      <dgm:prSet presAssocID="{F4E986B4-190A-492E-82D0-8DB94545A82E}" presName="ParentText" presStyleLbl="revTx" presStyleIdx="1" presStyleCnt="3">
        <dgm:presLayoutVars>
          <dgm:chMax val="0"/>
          <dgm:chPref val="0"/>
          <dgm:bulletEnabled val="1"/>
        </dgm:presLayoutVars>
      </dgm:prSet>
      <dgm:spPr/>
    </dgm:pt>
    <dgm:pt modelId="{1503EDEF-138A-4D5F-A058-1B597B852566}" type="pres">
      <dgm:prSet presAssocID="{F4E986B4-190A-492E-82D0-8DB94545A82E}" presName="Triangle" presStyleLbl="alignNode1" presStyleIdx="3" presStyleCnt="5"/>
      <dgm:spPr/>
    </dgm:pt>
    <dgm:pt modelId="{2FE521C1-ABAE-4FDD-867F-337DAECB60FA}" type="pres">
      <dgm:prSet presAssocID="{2C67F135-8903-46B4-B693-DFE3147A2F36}" presName="sibTrans" presStyleCnt="0"/>
      <dgm:spPr/>
    </dgm:pt>
    <dgm:pt modelId="{1592B2F8-1BA5-4993-A7A0-1D3507797C8F}" type="pres">
      <dgm:prSet presAssocID="{2C67F135-8903-46B4-B693-DFE3147A2F36}" presName="space" presStyleCnt="0"/>
      <dgm:spPr/>
    </dgm:pt>
    <dgm:pt modelId="{187ACC6B-C08E-4CF4-BE92-D592E5C3A099}" type="pres">
      <dgm:prSet presAssocID="{8C4BC56D-C61D-484D-A195-6488F0583F27}" presName="composite" presStyleCnt="0"/>
      <dgm:spPr/>
    </dgm:pt>
    <dgm:pt modelId="{D3FFBC08-98C4-45B6-B365-010F496FB55D}" type="pres">
      <dgm:prSet presAssocID="{8C4BC56D-C61D-484D-A195-6488F0583F27}" presName="LShape" presStyleLbl="alignNode1" presStyleIdx="4" presStyleCnt="5"/>
      <dgm:spPr/>
    </dgm:pt>
    <dgm:pt modelId="{88B19BFE-DBBE-4A54-9A35-39F9A623A4C7}" type="pres">
      <dgm:prSet presAssocID="{8C4BC56D-C61D-484D-A195-6488F0583F27}" presName="ParentText" presStyleLbl="revTx" presStyleIdx="2" presStyleCnt="3">
        <dgm:presLayoutVars>
          <dgm:chMax val="0"/>
          <dgm:chPref val="0"/>
          <dgm:bulletEnabled val="1"/>
        </dgm:presLayoutVars>
      </dgm:prSet>
      <dgm:spPr/>
    </dgm:pt>
  </dgm:ptLst>
  <dgm:cxnLst>
    <dgm:cxn modelId="{C902F647-3C88-41FB-83DF-91672EA7533A}" srcId="{8DE90630-48A4-46D9-9462-5B5C251C11BF}" destId="{A0B5F8BB-B39E-42C0-AF03-D27F64EF1AA4}" srcOrd="0" destOrd="0" parTransId="{9C42968C-340E-4C49-B134-C5B8170ED3D6}" sibTransId="{78EEDFEC-71F7-40FD-A7F9-C2AECE63388A}"/>
    <dgm:cxn modelId="{07A841D3-A309-4F04-A4CE-DE431A5AA906}" type="presOf" srcId="{A0B5F8BB-B39E-42C0-AF03-D27F64EF1AA4}" destId="{63E2F319-E7AF-4863-9392-F7F0D5A93ADA}" srcOrd="0" destOrd="0" presId="urn:microsoft.com/office/officeart/2009/3/layout/StepUpProcess"/>
    <dgm:cxn modelId="{4223FCB6-6450-4F2D-B288-C8FA0A81C4DF}" srcId="{8DE90630-48A4-46D9-9462-5B5C251C11BF}" destId="{8C4BC56D-C61D-484D-A195-6488F0583F27}" srcOrd="2" destOrd="0" parTransId="{7207477E-AFD7-4BAC-A786-99BA4A77EAC9}" sibTransId="{F6E170A9-EC99-4259-8D74-55C272FA43AB}"/>
    <dgm:cxn modelId="{D494010E-72DC-44D0-B7DD-31B86DA6541E}" srcId="{8DE90630-48A4-46D9-9462-5B5C251C11BF}" destId="{F4E986B4-190A-492E-82D0-8DB94545A82E}" srcOrd="1" destOrd="0" parTransId="{E30EDC2E-38E3-4447-844F-ADBF29D7F4FB}" sibTransId="{2C67F135-8903-46B4-B693-DFE3147A2F36}"/>
    <dgm:cxn modelId="{4C4AACA8-4B86-4500-BED8-673CD97EE1A1}" type="presOf" srcId="{8C4BC56D-C61D-484D-A195-6488F0583F27}" destId="{88B19BFE-DBBE-4A54-9A35-39F9A623A4C7}" srcOrd="0" destOrd="0" presId="urn:microsoft.com/office/officeart/2009/3/layout/StepUpProcess"/>
    <dgm:cxn modelId="{21BE5FF3-C922-46C9-9D0C-E8E407BB3EC8}" type="presOf" srcId="{8DE90630-48A4-46D9-9462-5B5C251C11BF}" destId="{FAAE48CB-7E11-4059-B56B-C9A4BC8FD4A8}" srcOrd="0" destOrd="0" presId="urn:microsoft.com/office/officeart/2009/3/layout/StepUpProcess"/>
    <dgm:cxn modelId="{AEE688B7-2B29-4316-A128-B192B3A5B2C4}" type="presOf" srcId="{F4E986B4-190A-492E-82D0-8DB94545A82E}" destId="{DCDAD2B1-120E-49DD-B4B9-392FDB81F244}" srcOrd="0" destOrd="0" presId="urn:microsoft.com/office/officeart/2009/3/layout/StepUpProcess"/>
    <dgm:cxn modelId="{37790B54-FD8F-498E-A3BF-E242196F3A91}" type="presParOf" srcId="{FAAE48CB-7E11-4059-B56B-C9A4BC8FD4A8}" destId="{AC46B92D-2934-484D-854F-A1FB311F1C55}" srcOrd="0" destOrd="0" presId="urn:microsoft.com/office/officeart/2009/3/layout/StepUpProcess"/>
    <dgm:cxn modelId="{04783450-3056-420B-A29B-3C5FAA9EFC49}" type="presParOf" srcId="{AC46B92D-2934-484D-854F-A1FB311F1C55}" destId="{CF774BAA-5F3F-4106-9EAE-18878DB8FF96}" srcOrd="0" destOrd="0" presId="urn:microsoft.com/office/officeart/2009/3/layout/StepUpProcess"/>
    <dgm:cxn modelId="{84E151DF-23C6-4C84-90CB-49A9474FD9ED}" type="presParOf" srcId="{AC46B92D-2934-484D-854F-A1FB311F1C55}" destId="{63E2F319-E7AF-4863-9392-F7F0D5A93ADA}" srcOrd="1" destOrd="0" presId="urn:microsoft.com/office/officeart/2009/3/layout/StepUpProcess"/>
    <dgm:cxn modelId="{39712ABB-F5FF-47CF-A77D-EF5EE2E68222}" type="presParOf" srcId="{AC46B92D-2934-484D-854F-A1FB311F1C55}" destId="{6AC2DA4B-F296-4A3E-9FD8-072DCB26861E}" srcOrd="2" destOrd="0" presId="urn:microsoft.com/office/officeart/2009/3/layout/StepUpProcess"/>
    <dgm:cxn modelId="{C8CD5DD8-C346-4135-BEC1-BA7814B8F7C1}" type="presParOf" srcId="{FAAE48CB-7E11-4059-B56B-C9A4BC8FD4A8}" destId="{3F3C6EA0-3B90-4E0C-84AE-868F4FE6B1B9}" srcOrd="1" destOrd="0" presId="urn:microsoft.com/office/officeart/2009/3/layout/StepUpProcess"/>
    <dgm:cxn modelId="{6331D997-D624-4C66-A0CF-8FB470AD571E}" type="presParOf" srcId="{3F3C6EA0-3B90-4E0C-84AE-868F4FE6B1B9}" destId="{13324034-8C7A-4F8D-973B-7C81E3600835}" srcOrd="0" destOrd="0" presId="urn:microsoft.com/office/officeart/2009/3/layout/StepUpProcess"/>
    <dgm:cxn modelId="{F51B02ED-964F-42F9-8A7B-7B8F423F9F2F}" type="presParOf" srcId="{FAAE48CB-7E11-4059-B56B-C9A4BC8FD4A8}" destId="{C98D8FA0-2C21-4E25-8D23-547FF0086691}" srcOrd="2" destOrd="0" presId="urn:microsoft.com/office/officeart/2009/3/layout/StepUpProcess"/>
    <dgm:cxn modelId="{47CFD25F-E31E-4F84-8AD9-A30EFBF87E1C}" type="presParOf" srcId="{C98D8FA0-2C21-4E25-8D23-547FF0086691}" destId="{7904661A-7D3C-4CEE-96D4-497F4C35BBDE}" srcOrd="0" destOrd="0" presId="urn:microsoft.com/office/officeart/2009/3/layout/StepUpProcess"/>
    <dgm:cxn modelId="{473425B1-CC8E-4F05-BA3E-9FA094C39C9B}" type="presParOf" srcId="{C98D8FA0-2C21-4E25-8D23-547FF0086691}" destId="{DCDAD2B1-120E-49DD-B4B9-392FDB81F244}" srcOrd="1" destOrd="0" presId="urn:microsoft.com/office/officeart/2009/3/layout/StepUpProcess"/>
    <dgm:cxn modelId="{430AE5DE-0405-4825-B753-6CD021911EC7}" type="presParOf" srcId="{C98D8FA0-2C21-4E25-8D23-547FF0086691}" destId="{1503EDEF-138A-4D5F-A058-1B597B852566}" srcOrd="2" destOrd="0" presId="urn:microsoft.com/office/officeart/2009/3/layout/StepUpProcess"/>
    <dgm:cxn modelId="{0F8C25A1-A2DA-4C61-8C2A-419A285446AE}" type="presParOf" srcId="{FAAE48CB-7E11-4059-B56B-C9A4BC8FD4A8}" destId="{2FE521C1-ABAE-4FDD-867F-337DAECB60FA}" srcOrd="3" destOrd="0" presId="urn:microsoft.com/office/officeart/2009/3/layout/StepUpProcess"/>
    <dgm:cxn modelId="{A6DB1B5B-78E9-495B-9338-F030C25E42F7}" type="presParOf" srcId="{2FE521C1-ABAE-4FDD-867F-337DAECB60FA}" destId="{1592B2F8-1BA5-4993-A7A0-1D3507797C8F}" srcOrd="0" destOrd="0" presId="urn:microsoft.com/office/officeart/2009/3/layout/StepUpProcess"/>
    <dgm:cxn modelId="{E6ABB5C5-06C0-4ACC-B228-FE3BBFB75B91}" type="presParOf" srcId="{FAAE48CB-7E11-4059-B56B-C9A4BC8FD4A8}" destId="{187ACC6B-C08E-4CF4-BE92-D592E5C3A099}" srcOrd="4" destOrd="0" presId="urn:microsoft.com/office/officeart/2009/3/layout/StepUpProcess"/>
    <dgm:cxn modelId="{ECCD9C45-989C-47C4-86CB-91E78F494381}" type="presParOf" srcId="{187ACC6B-C08E-4CF4-BE92-D592E5C3A099}" destId="{D3FFBC08-98C4-45B6-B365-010F496FB55D}" srcOrd="0" destOrd="0" presId="urn:microsoft.com/office/officeart/2009/3/layout/StepUpProcess"/>
    <dgm:cxn modelId="{95D5DCD3-F39F-434F-808A-527E94DD1539}" type="presParOf" srcId="{187ACC6B-C08E-4CF4-BE92-D592E5C3A099}" destId="{88B19BFE-DBBE-4A54-9A35-39F9A623A4C7}"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11AD872-CEAD-4410-99E3-6E5505595A95}"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en-US"/>
        </a:p>
      </dgm:t>
    </dgm:pt>
    <dgm:pt modelId="{DB1082D3-2E7F-404F-8BDF-4A83BF29EAE8}">
      <dgm:prSet phldrT="[Text]"/>
      <dgm:spPr/>
      <dgm:t>
        <a:bodyPr/>
        <a:lstStyle/>
        <a:p>
          <a:r>
            <a:rPr lang="en-US" dirty="0">
              <a:latin typeface="Franklin Gothic Medium Cond" panose="020B0606030402020204" pitchFamily="34" charset="0"/>
            </a:rPr>
            <a:t>Road ministry</a:t>
          </a:r>
        </a:p>
      </dgm:t>
    </dgm:pt>
    <dgm:pt modelId="{4FC385AE-03D7-4BB2-9494-6012E25982E7}" type="parTrans" cxnId="{527BA3D3-101F-41BC-9073-63E3BCBAFD34}">
      <dgm:prSet/>
      <dgm:spPr/>
      <dgm:t>
        <a:bodyPr/>
        <a:lstStyle/>
        <a:p>
          <a:endParaRPr lang="en-US"/>
        </a:p>
      </dgm:t>
    </dgm:pt>
    <dgm:pt modelId="{7FF3CD0D-FD37-4399-8DA2-821A23E0D1C6}" type="sibTrans" cxnId="{527BA3D3-101F-41BC-9073-63E3BCBAFD34}">
      <dgm:prSet/>
      <dgm:spPr/>
      <dgm:t>
        <a:bodyPr/>
        <a:lstStyle/>
        <a:p>
          <a:endParaRPr lang="en-US"/>
        </a:p>
      </dgm:t>
    </dgm:pt>
    <dgm:pt modelId="{C65C3897-D4BD-4C4A-A937-BDBE78DEFD8E}">
      <dgm:prSet phldrT="[Text]"/>
      <dgm:spPr/>
      <dgm:t>
        <a:bodyPr/>
        <a:lstStyle/>
        <a:p>
          <a:r>
            <a:rPr lang="en-US" dirty="0">
              <a:latin typeface="Franklin Gothic Medium Cond" panose="020B0606030402020204" pitchFamily="34" charset="0"/>
            </a:rPr>
            <a:t>Border areas / tougher terrains</a:t>
          </a:r>
        </a:p>
      </dgm:t>
    </dgm:pt>
    <dgm:pt modelId="{BAF4ACA4-DDDA-4255-80F5-34EDCE43E35F}" type="parTrans" cxnId="{FFBF97D0-27E6-4734-8098-D97AFB0F7895}">
      <dgm:prSet/>
      <dgm:spPr/>
      <dgm:t>
        <a:bodyPr/>
        <a:lstStyle/>
        <a:p>
          <a:endParaRPr lang="en-US"/>
        </a:p>
      </dgm:t>
    </dgm:pt>
    <dgm:pt modelId="{390E080B-2387-4131-AEA1-7EF37DA9FC4E}" type="sibTrans" cxnId="{FFBF97D0-27E6-4734-8098-D97AFB0F7895}">
      <dgm:prSet/>
      <dgm:spPr/>
      <dgm:t>
        <a:bodyPr/>
        <a:lstStyle/>
        <a:p>
          <a:endParaRPr lang="en-US"/>
        </a:p>
      </dgm:t>
    </dgm:pt>
    <dgm:pt modelId="{B02339A5-F00E-4582-8E3A-D3244CD236F7}">
      <dgm:prSet phldrT="[Text]"/>
      <dgm:spPr/>
      <dgm:t>
        <a:bodyPr/>
        <a:lstStyle/>
        <a:p>
          <a:r>
            <a:rPr lang="en-US" dirty="0">
              <a:latin typeface="Franklin Gothic Medium Cond" panose="020B0606030402020204" pitchFamily="34" charset="0"/>
            </a:rPr>
            <a:t>Ordinary areas</a:t>
          </a:r>
        </a:p>
      </dgm:t>
    </dgm:pt>
    <dgm:pt modelId="{4B868780-68EC-4EC8-ABDB-CD5FD7919434}" type="parTrans" cxnId="{AA158E93-A905-45B9-8D26-F83A6A713D26}">
      <dgm:prSet/>
      <dgm:spPr/>
      <dgm:t>
        <a:bodyPr/>
        <a:lstStyle/>
        <a:p>
          <a:endParaRPr lang="en-US"/>
        </a:p>
      </dgm:t>
    </dgm:pt>
    <dgm:pt modelId="{B17FBFD4-F3BE-47F9-B9AD-7F5E6B1F584F}" type="sibTrans" cxnId="{AA158E93-A905-45B9-8D26-F83A6A713D26}">
      <dgm:prSet/>
      <dgm:spPr/>
      <dgm:t>
        <a:bodyPr/>
        <a:lstStyle/>
        <a:p>
          <a:endParaRPr lang="en-US"/>
        </a:p>
      </dgm:t>
    </dgm:pt>
    <dgm:pt modelId="{7A6B7FD4-8256-4F0E-B3EF-E2DF94FEF752}">
      <dgm:prSet phldrT="[Text]"/>
      <dgm:spPr/>
      <dgm:t>
        <a:bodyPr/>
        <a:lstStyle/>
        <a:p>
          <a:r>
            <a:rPr lang="en-US" dirty="0">
              <a:latin typeface="Franklin Gothic Medium Cond" panose="020B0606030402020204" pitchFamily="34" charset="0"/>
            </a:rPr>
            <a:t>Bidders</a:t>
          </a:r>
        </a:p>
      </dgm:t>
    </dgm:pt>
    <dgm:pt modelId="{65552CE7-530D-405B-B74F-DF7100F71514}" type="parTrans" cxnId="{B4634461-28A4-4E36-8319-E3A422F03F06}">
      <dgm:prSet/>
      <dgm:spPr/>
      <dgm:t>
        <a:bodyPr/>
        <a:lstStyle/>
        <a:p>
          <a:endParaRPr lang="en-US"/>
        </a:p>
      </dgm:t>
    </dgm:pt>
    <dgm:pt modelId="{69FAAFC0-1F69-4854-AFFA-A57F20CD7F0C}" type="sibTrans" cxnId="{B4634461-28A4-4E36-8319-E3A422F03F06}">
      <dgm:prSet/>
      <dgm:spPr/>
      <dgm:t>
        <a:bodyPr/>
        <a:lstStyle/>
        <a:p>
          <a:endParaRPr lang="en-US"/>
        </a:p>
      </dgm:t>
    </dgm:pt>
    <dgm:pt modelId="{6C071F6B-2922-4A2C-B45E-E3BB5B110575}">
      <dgm:prSet phldrT="[Text]"/>
      <dgm:spPr/>
      <dgm:t>
        <a:bodyPr/>
        <a:lstStyle/>
        <a:p>
          <a:r>
            <a:rPr lang="en-US" dirty="0">
              <a:latin typeface="Franklin Gothic Medium Cond" panose="020B0606030402020204" pitchFamily="34" charset="0"/>
            </a:rPr>
            <a:t>Defense Min.</a:t>
          </a:r>
        </a:p>
      </dgm:t>
    </dgm:pt>
    <dgm:pt modelId="{0E98F76E-1E8C-4A0A-B1DB-4B78A20F6B6A}" type="parTrans" cxnId="{ABB857FD-5DD6-4951-A847-1731585E772A}">
      <dgm:prSet/>
      <dgm:spPr/>
      <dgm:t>
        <a:bodyPr/>
        <a:lstStyle/>
        <a:p>
          <a:endParaRPr lang="en-US"/>
        </a:p>
      </dgm:t>
    </dgm:pt>
    <dgm:pt modelId="{FE475517-1CE2-47D1-8D8B-00452CD7E11C}" type="sibTrans" cxnId="{ABB857FD-5DD6-4951-A847-1731585E772A}">
      <dgm:prSet/>
      <dgm:spPr/>
      <dgm:t>
        <a:bodyPr/>
        <a:lstStyle/>
        <a:p>
          <a:endParaRPr lang="en-US"/>
        </a:p>
      </dgm:t>
    </dgm:pt>
    <dgm:pt modelId="{B87900D3-3936-4F75-BA02-B149D777F78F}">
      <dgm:prSet phldrT="[Text]"/>
      <dgm:spPr/>
      <dgm:t>
        <a:bodyPr/>
        <a:lstStyle/>
        <a:p>
          <a:r>
            <a:rPr lang="en-US" dirty="0">
              <a:latin typeface="Franklin Gothic Medium Cond" panose="020B0606030402020204" pitchFamily="34" charset="0"/>
            </a:rPr>
            <a:t>BRO</a:t>
          </a:r>
        </a:p>
      </dgm:t>
    </dgm:pt>
    <dgm:pt modelId="{6C54ED75-48B9-47F6-86BD-1A63F664B46F}" type="parTrans" cxnId="{CEE0518B-1A08-48B0-8E65-D25B82606A79}">
      <dgm:prSet/>
      <dgm:spPr/>
      <dgm:t>
        <a:bodyPr/>
        <a:lstStyle/>
        <a:p>
          <a:endParaRPr lang="en-US"/>
        </a:p>
      </dgm:t>
    </dgm:pt>
    <dgm:pt modelId="{D3D62C4F-52A3-431C-A40E-111306B6A195}" type="sibTrans" cxnId="{CEE0518B-1A08-48B0-8E65-D25B82606A79}">
      <dgm:prSet/>
      <dgm:spPr/>
      <dgm:t>
        <a:bodyPr/>
        <a:lstStyle/>
        <a:p>
          <a:endParaRPr lang="en-US"/>
        </a:p>
      </dgm:t>
    </dgm:pt>
    <dgm:pt modelId="{0F0158A3-B122-40E4-9598-A866783DADC6}">
      <dgm:prSet phldrT="[Text]"/>
      <dgm:spPr/>
      <dgm:t>
        <a:bodyPr/>
        <a:lstStyle/>
        <a:p>
          <a:r>
            <a:rPr lang="en-US" dirty="0">
              <a:latin typeface="Franklin Gothic Medium Cond" panose="020B0606030402020204" pitchFamily="34" charset="0"/>
            </a:rPr>
            <a:t>NHAI</a:t>
          </a:r>
        </a:p>
      </dgm:t>
    </dgm:pt>
    <dgm:pt modelId="{47F07AC5-9285-44F5-B53A-B86073F82DA9}" type="parTrans" cxnId="{E381035D-9AD6-420A-9E8F-3C446B50F904}">
      <dgm:prSet/>
      <dgm:spPr/>
      <dgm:t>
        <a:bodyPr/>
        <a:lstStyle/>
        <a:p>
          <a:endParaRPr lang="en-US"/>
        </a:p>
      </dgm:t>
    </dgm:pt>
    <dgm:pt modelId="{6DB52D70-4B64-4C27-A3A3-C8AF59CB7F6E}" type="sibTrans" cxnId="{E381035D-9AD6-420A-9E8F-3C446B50F904}">
      <dgm:prSet/>
      <dgm:spPr/>
      <dgm:t>
        <a:bodyPr/>
        <a:lstStyle/>
        <a:p>
          <a:endParaRPr lang="en-US"/>
        </a:p>
      </dgm:t>
    </dgm:pt>
    <dgm:pt modelId="{79C82CB9-7837-405E-A94B-E1F1B29DB0FB}" type="pres">
      <dgm:prSet presAssocID="{711AD872-CEAD-4410-99E3-6E5505595A95}" presName="Name0" presStyleCnt="0">
        <dgm:presLayoutVars>
          <dgm:chPref val="1"/>
          <dgm:dir/>
          <dgm:animOne val="branch"/>
          <dgm:animLvl val="lvl"/>
          <dgm:resizeHandles/>
        </dgm:presLayoutVars>
      </dgm:prSet>
      <dgm:spPr/>
    </dgm:pt>
    <dgm:pt modelId="{32655CBC-E9E4-42F8-A80B-2CC7FB2716F6}" type="pres">
      <dgm:prSet presAssocID="{DB1082D3-2E7F-404F-8BDF-4A83BF29EAE8}" presName="vertOne" presStyleCnt="0"/>
      <dgm:spPr/>
    </dgm:pt>
    <dgm:pt modelId="{3EA69148-4AF7-4A25-887C-899BE544101D}" type="pres">
      <dgm:prSet presAssocID="{DB1082D3-2E7F-404F-8BDF-4A83BF29EAE8}" presName="txOne" presStyleLbl="node0" presStyleIdx="0" presStyleCnt="1">
        <dgm:presLayoutVars>
          <dgm:chPref val="3"/>
        </dgm:presLayoutVars>
      </dgm:prSet>
      <dgm:spPr/>
    </dgm:pt>
    <dgm:pt modelId="{835F7A9B-0CE8-4C2B-9934-73E0DB27F687}" type="pres">
      <dgm:prSet presAssocID="{DB1082D3-2E7F-404F-8BDF-4A83BF29EAE8}" presName="parTransOne" presStyleCnt="0"/>
      <dgm:spPr/>
    </dgm:pt>
    <dgm:pt modelId="{4047646B-CFE8-49DE-8356-C080CAA77887}" type="pres">
      <dgm:prSet presAssocID="{DB1082D3-2E7F-404F-8BDF-4A83BF29EAE8}" presName="horzOne" presStyleCnt="0"/>
      <dgm:spPr/>
    </dgm:pt>
    <dgm:pt modelId="{E94ED317-A2BF-4338-86B5-F016181E3CBF}" type="pres">
      <dgm:prSet presAssocID="{C65C3897-D4BD-4C4A-A937-BDBE78DEFD8E}" presName="vertTwo" presStyleCnt="0"/>
      <dgm:spPr/>
    </dgm:pt>
    <dgm:pt modelId="{BEA84F4A-02A8-4CAB-8161-8B606B0271F9}" type="pres">
      <dgm:prSet presAssocID="{C65C3897-D4BD-4C4A-A937-BDBE78DEFD8E}" presName="txTwo" presStyleLbl="node2" presStyleIdx="0" presStyleCnt="2">
        <dgm:presLayoutVars>
          <dgm:chPref val="3"/>
        </dgm:presLayoutVars>
      </dgm:prSet>
      <dgm:spPr/>
    </dgm:pt>
    <dgm:pt modelId="{CBC0FA11-ADC6-4563-96F2-B711308D4B3E}" type="pres">
      <dgm:prSet presAssocID="{C65C3897-D4BD-4C4A-A937-BDBE78DEFD8E}" presName="parTransTwo" presStyleCnt="0"/>
      <dgm:spPr/>
    </dgm:pt>
    <dgm:pt modelId="{BC4ED753-74B6-4D2E-A5FB-68B2F56187F3}" type="pres">
      <dgm:prSet presAssocID="{C65C3897-D4BD-4C4A-A937-BDBE78DEFD8E}" presName="horzTwo" presStyleCnt="0"/>
      <dgm:spPr/>
    </dgm:pt>
    <dgm:pt modelId="{26C709B2-490D-4FF1-A6A1-59B2DDDA651E}" type="pres">
      <dgm:prSet presAssocID="{6C071F6B-2922-4A2C-B45E-E3BB5B110575}" presName="vertThree" presStyleCnt="0"/>
      <dgm:spPr/>
    </dgm:pt>
    <dgm:pt modelId="{A3737907-2B29-4645-8811-5C39A59FABD9}" type="pres">
      <dgm:prSet presAssocID="{6C071F6B-2922-4A2C-B45E-E3BB5B110575}" presName="txThree" presStyleLbl="node3" presStyleIdx="0" presStyleCnt="2">
        <dgm:presLayoutVars>
          <dgm:chPref val="3"/>
        </dgm:presLayoutVars>
      </dgm:prSet>
      <dgm:spPr/>
    </dgm:pt>
    <dgm:pt modelId="{60E25203-DC14-4874-AF67-6175FB49D3DB}" type="pres">
      <dgm:prSet presAssocID="{6C071F6B-2922-4A2C-B45E-E3BB5B110575}" presName="parTransThree" presStyleCnt="0"/>
      <dgm:spPr/>
    </dgm:pt>
    <dgm:pt modelId="{48DA5DE8-1F7A-4F46-AED0-1A43D076A66D}" type="pres">
      <dgm:prSet presAssocID="{6C071F6B-2922-4A2C-B45E-E3BB5B110575}" presName="horzThree" presStyleCnt="0"/>
      <dgm:spPr/>
    </dgm:pt>
    <dgm:pt modelId="{EF814A22-4F17-4650-997A-5B56FF8753AA}" type="pres">
      <dgm:prSet presAssocID="{B87900D3-3936-4F75-BA02-B149D777F78F}" presName="vertFour" presStyleCnt="0">
        <dgm:presLayoutVars>
          <dgm:chPref val="3"/>
        </dgm:presLayoutVars>
      </dgm:prSet>
      <dgm:spPr/>
    </dgm:pt>
    <dgm:pt modelId="{DAB39E56-5E8D-4514-A603-9045E246FAB7}" type="pres">
      <dgm:prSet presAssocID="{B87900D3-3936-4F75-BA02-B149D777F78F}" presName="txFour" presStyleLbl="node4" presStyleIdx="0" presStyleCnt="2">
        <dgm:presLayoutVars>
          <dgm:chPref val="3"/>
        </dgm:presLayoutVars>
      </dgm:prSet>
      <dgm:spPr/>
    </dgm:pt>
    <dgm:pt modelId="{D0FEB2EA-0E3C-43F1-B744-C3DE4F47E96E}" type="pres">
      <dgm:prSet presAssocID="{B87900D3-3936-4F75-BA02-B149D777F78F}" presName="horzFour" presStyleCnt="0"/>
      <dgm:spPr/>
    </dgm:pt>
    <dgm:pt modelId="{B1268F03-8285-44E9-881D-33CE6DAB3BF0}" type="pres">
      <dgm:prSet presAssocID="{390E080B-2387-4131-AEA1-7EF37DA9FC4E}" presName="sibSpaceTwo" presStyleCnt="0"/>
      <dgm:spPr/>
    </dgm:pt>
    <dgm:pt modelId="{3FC38E9D-EF9B-4508-9A7D-2A99761D6990}" type="pres">
      <dgm:prSet presAssocID="{B02339A5-F00E-4582-8E3A-D3244CD236F7}" presName="vertTwo" presStyleCnt="0"/>
      <dgm:spPr/>
    </dgm:pt>
    <dgm:pt modelId="{17041F29-874E-45AD-A48D-421B476F500D}" type="pres">
      <dgm:prSet presAssocID="{B02339A5-F00E-4582-8E3A-D3244CD236F7}" presName="txTwo" presStyleLbl="node2" presStyleIdx="1" presStyleCnt="2">
        <dgm:presLayoutVars>
          <dgm:chPref val="3"/>
        </dgm:presLayoutVars>
      </dgm:prSet>
      <dgm:spPr/>
    </dgm:pt>
    <dgm:pt modelId="{7ACB5576-5124-490C-946E-41AC60F611D5}" type="pres">
      <dgm:prSet presAssocID="{B02339A5-F00E-4582-8E3A-D3244CD236F7}" presName="parTransTwo" presStyleCnt="0"/>
      <dgm:spPr/>
    </dgm:pt>
    <dgm:pt modelId="{A41423C2-F4E2-49F7-B131-7D7207D68556}" type="pres">
      <dgm:prSet presAssocID="{B02339A5-F00E-4582-8E3A-D3244CD236F7}" presName="horzTwo" presStyleCnt="0"/>
      <dgm:spPr/>
    </dgm:pt>
    <dgm:pt modelId="{1A44CD39-A66B-4512-BAEF-22BE2924A8AF}" type="pres">
      <dgm:prSet presAssocID="{0F0158A3-B122-40E4-9598-A866783DADC6}" presName="vertThree" presStyleCnt="0"/>
      <dgm:spPr/>
    </dgm:pt>
    <dgm:pt modelId="{B540D50D-7554-47E1-A4F4-3774C665194E}" type="pres">
      <dgm:prSet presAssocID="{0F0158A3-B122-40E4-9598-A866783DADC6}" presName="txThree" presStyleLbl="node3" presStyleIdx="1" presStyleCnt="2">
        <dgm:presLayoutVars>
          <dgm:chPref val="3"/>
        </dgm:presLayoutVars>
      </dgm:prSet>
      <dgm:spPr/>
    </dgm:pt>
    <dgm:pt modelId="{94B22238-744B-41DD-AAE0-8BC829FE14EF}" type="pres">
      <dgm:prSet presAssocID="{0F0158A3-B122-40E4-9598-A866783DADC6}" presName="parTransThree" presStyleCnt="0"/>
      <dgm:spPr/>
    </dgm:pt>
    <dgm:pt modelId="{A160BE70-ECEC-4A26-BEEA-1A9501165476}" type="pres">
      <dgm:prSet presAssocID="{0F0158A3-B122-40E4-9598-A866783DADC6}" presName="horzThree" presStyleCnt="0"/>
      <dgm:spPr/>
    </dgm:pt>
    <dgm:pt modelId="{5D5B8AA6-8B23-4670-9E00-BDDCD27FE70E}" type="pres">
      <dgm:prSet presAssocID="{7A6B7FD4-8256-4F0E-B3EF-E2DF94FEF752}" presName="vertFour" presStyleCnt="0">
        <dgm:presLayoutVars>
          <dgm:chPref val="3"/>
        </dgm:presLayoutVars>
      </dgm:prSet>
      <dgm:spPr/>
    </dgm:pt>
    <dgm:pt modelId="{7BE8A2FC-B871-4D76-A9EB-E7B954FDBEC1}" type="pres">
      <dgm:prSet presAssocID="{7A6B7FD4-8256-4F0E-B3EF-E2DF94FEF752}" presName="txFour" presStyleLbl="node4" presStyleIdx="1" presStyleCnt="2">
        <dgm:presLayoutVars>
          <dgm:chPref val="3"/>
        </dgm:presLayoutVars>
      </dgm:prSet>
      <dgm:spPr/>
    </dgm:pt>
    <dgm:pt modelId="{09076581-792F-4D27-8505-1E7D2B60D097}" type="pres">
      <dgm:prSet presAssocID="{7A6B7FD4-8256-4F0E-B3EF-E2DF94FEF752}" presName="horzFour" presStyleCnt="0"/>
      <dgm:spPr/>
    </dgm:pt>
  </dgm:ptLst>
  <dgm:cxnLst>
    <dgm:cxn modelId="{3BF1C018-962C-42B8-961D-0B9F4317327D}" type="presOf" srcId="{B02339A5-F00E-4582-8E3A-D3244CD236F7}" destId="{17041F29-874E-45AD-A48D-421B476F500D}" srcOrd="0" destOrd="0" presId="urn:microsoft.com/office/officeart/2005/8/layout/hierarchy4"/>
    <dgm:cxn modelId="{E381035D-9AD6-420A-9E8F-3C446B50F904}" srcId="{B02339A5-F00E-4582-8E3A-D3244CD236F7}" destId="{0F0158A3-B122-40E4-9598-A866783DADC6}" srcOrd="0" destOrd="0" parTransId="{47F07AC5-9285-44F5-B53A-B86073F82DA9}" sibTransId="{6DB52D70-4B64-4C27-A3A3-C8AF59CB7F6E}"/>
    <dgm:cxn modelId="{40E81B3E-89EB-433D-940B-46FEEB708A8F}" type="presOf" srcId="{6C071F6B-2922-4A2C-B45E-E3BB5B110575}" destId="{A3737907-2B29-4645-8811-5C39A59FABD9}" srcOrd="0" destOrd="0" presId="urn:microsoft.com/office/officeart/2005/8/layout/hierarchy4"/>
    <dgm:cxn modelId="{9CAC85DC-0E13-492B-B831-E320F1BE451D}" type="presOf" srcId="{DB1082D3-2E7F-404F-8BDF-4A83BF29EAE8}" destId="{3EA69148-4AF7-4A25-887C-899BE544101D}" srcOrd="0" destOrd="0" presId="urn:microsoft.com/office/officeart/2005/8/layout/hierarchy4"/>
    <dgm:cxn modelId="{6811956B-3014-4ED4-A85C-143C5848E4D0}" type="presOf" srcId="{7A6B7FD4-8256-4F0E-B3EF-E2DF94FEF752}" destId="{7BE8A2FC-B871-4D76-A9EB-E7B954FDBEC1}" srcOrd="0" destOrd="0" presId="urn:microsoft.com/office/officeart/2005/8/layout/hierarchy4"/>
    <dgm:cxn modelId="{B7F22327-6A5B-4D4D-9CE5-595D83E5E463}" type="presOf" srcId="{C65C3897-D4BD-4C4A-A937-BDBE78DEFD8E}" destId="{BEA84F4A-02A8-4CAB-8161-8B606B0271F9}" srcOrd="0" destOrd="0" presId="urn:microsoft.com/office/officeart/2005/8/layout/hierarchy4"/>
    <dgm:cxn modelId="{AED27F75-6ED4-44C5-AB2C-6849945CF1E5}" type="presOf" srcId="{B87900D3-3936-4F75-BA02-B149D777F78F}" destId="{DAB39E56-5E8D-4514-A603-9045E246FAB7}" srcOrd="0" destOrd="0" presId="urn:microsoft.com/office/officeart/2005/8/layout/hierarchy4"/>
    <dgm:cxn modelId="{6DE5B17B-C0BF-4A0E-BFC7-6EFBC6B83DF4}" type="presOf" srcId="{0F0158A3-B122-40E4-9598-A866783DADC6}" destId="{B540D50D-7554-47E1-A4F4-3774C665194E}" srcOrd="0" destOrd="0" presId="urn:microsoft.com/office/officeart/2005/8/layout/hierarchy4"/>
    <dgm:cxn modelId="{1352127F-2E82-46C9-AF05-C6630E1CC3F6}" type="presOf" srcId="{711AD872-CEAD-4410-99E3-6E5505595A95}" destId="{79C82CB9-7837-405E-A94B-E1F1B29DB0FB}" srcOrd="0" destOrd="0" presId="urn:microsoft.com/office/officeart/2005/8/layout/hierarchy4"/>
    <dgm:cxn modelId="{ABB857FD-5DD6-4951-A847-1731585E772A}" srcId="{C65C3897-D4BD-4C4A-A937-BDBE78DEFD8E}" destId="{6C071F6B-2922-4A2C-B45E-E3BB5B110575}" srcOrd="0" destOrd="0" parTransId="{0E98F76E-1E8C-4A0A-B1DB-4B78A20F6B6A}" sibTransId="{FE475517-1CE2-47D1-8D8B-00452CD7E11C}"/>
    <dgm:cxn modelId="{FFBF97D0-27E6-4734-8098-D97AFB0F7895}" srcId="{DB1082D3-2E7F-404F-8BDF-4A83BF29EAE8}" destId="{C65C3897-D4BD-4C4A-A937-BDBE78DEFD8E}" srcOrd="0" destOrd="0" parTransId="{BAF4ACA4-DDDA-4255-80F5-34EDCE43E35F}" sibTransId="{390E080B-2387-4131-AEA1-7EF37DA9FC4E}"/>
    <dgm:cxn modelId="{CEE0518B-1A08-48B0-8E65-D25B82606A79}" srcId="{6C071F6B-2922-4A2C-B45E-E3BB5B110575}" destId="{B87900D3-3936-4F75-BA02-B149D777F78F}" srcOrd="0" destOrd="0" parTransId="{6C54ED75-48B9-47F6-86BD-1A63F664B46F}" sibTransId="{D3D62C4F-52A3-431C-A40E-111306B6A195}"/>
    <dgm:cxn modelId="{B4634461-28A4-4E36-8319-E3A422F03F06}" srcId="{0F0158A3-B122-40E4-9598-A866783DADC6}" destId="{7A6B7FD4-8256-4F0E-B3EF-E2DF94FEF752}" srcOrd="0" destOrd="0" parTransId="{65552CE7-530D-405B-B74F-DF7100F71514}" sibTransId="{69FAAFC0-1F69-4854-AFFA-A57F20CD7F0C}"/>
    <dgm:cxn modelId="{AA158E93-A905-45B9-8D26-F83A6A713D26}" srcId="{DB1082D3-2E7F-404F-8BDF-4A83BF29EAE8}" destId="{B02339A5-F00E-4582-8E3A-D3244CD236F7}" srcOrd="1" destOrd="0" parTransId="{4B868780-68EC-4EC8-ABDB-CD5FD7919434}" sibTransId="{B17FBFD4-F3BE-47F9-B9AD-7F5E6B1F584F}"/>
    <dgm:cxn modelId="{527BA3D3-101F-41BC-9073-63E3BCBAFD34}" srcId="{711AD872-CEAD-4410-99E3-6E5505595A95}" destId="{DB1082D3-2E7F-404F-8BDF-4A83BF29EAE8}" srcOrd="0" destOrd="0" parTransId="{4FC385AE-03D7-4BB2-9494-6012E25982E7}" sibTransId="{7FF3CD0D-FD37-4399-8DA2-821A23E0D1C6}"/>
    <dgm:cxn modelId="{F9421805-EA9C-4FC7-8ADB-159B54F1A929}" type="presParOf" srcId="{79C82CB9-7837-405E-A94B-E1F1B29DB0FB}" destId="{32655CBC-E9E4-42F8-A80B-2CC7FB2716F6}" srcOrd="0" destOrd="0" presId="urn:microsoft.com/office/officeart/2005/8/layout/hierarchy4"/>
    <dgm:cxn modelId="{3D83B2D9-86E7-414C-AE53-D76E0940E8BE}" type="presParOf" srcId="{32655CBC-E9E4-42F8-A80B-2CC7FB2716F6}" destId="{3EA69148-4AF7-4A25-887C-899BE544101D}" srcOrd="0" destOrd="0" presId="urn:microsoft.com/office/officeart/2005/8/layout/hierarchy4"/>
    <dgm:cxn modelId="{8282BBCA-07C1-45BD-BADB-3685CFE596A9}" type="presParOf" srcId="{32655CBC-E9E4-42F8-A80B-2CC7FB2716F6}" destId="{835F7A9B-0CE8-4C2B-9934-73E0DB27F687}" srcOrd="1" destOrd="0" presId="urn:microsoft.com/office/officeart/2005/8/layout/hierarchy4"/>
    <dgm:cxn modelId="{5EA233D1-BC75-405E-8B4E-590D05139AB6}" type="presParOf" srcId="{32655CBC-E9E4-42F8-A80B-2CC7FB2716F6}" destId="{4047646B-CFE8-49DE-8356-C080CAA77887}" srcOrd="2" destOrd="0" presId="urn:microsoft.com/office/officeart/2005/8/layout/hierarchy4"/>
    <dgm:cxn modelId="{BE83C2D2-B0EB-45FA-B6B5-75F68961E303}" type="presParOf" srcId="{4047646B-CFE8-49DE-8356-C080CAA77887}" destId="{E94ED317-A2BF-4338-86B5-F016181E3CBF}" srcOrd="0" destOrd="0" presId="urn:microsoft.com/office/officeart/2005/8/layout/hierarchy4"/>
    <dgm:cxn modelId="{F249D7B9-DFCE-4C40-8E3E-89D06B10E31B}" type="presParOf" srcId="{E94ED317-A2BF-4338-86B5-F016181E3CBF}" destId="{BEA84F4A-02A8-4CAB-8161-8B606B0271F9}" srcOrd="0" destOrd="0" presId="urn:microsoft.com/office/officeart/2005/8/layout/hierarchy4"/>
    <dgm:cxn modelId="{F16BA5E3-59CF-4FC1-8637-7C5893E2AAC6}" type="presParOf" srcId="{E94ED317-A2BF-4338-86B5-F016181E3CBF}" destId="{CBC0FA11-ADC6-4563-96F2-B711308D4B3E}" srcOrd="1" destOrd="0" presId="urn:microsoft.com/office/officeart/2005/8/layout/hierarchy4"/>
    <dgm:cxn modelId="{4F098F2F-1128-4A7D-B663-010353961EDA}" type="presParOf" srcId="{E94ED317-A2BF-4338-86B5-F016181E3CBF}" destId="{BC4ED753-74B6-4D2E-A5FB-68B2F56187F3}" srcOrd="2" destOrd="0" presId="urn:microsoft.com/office/officeart/2005/8/layout/hierarchy4"/>
    <dgm:cxn modelId="{03F16A67-805E-4E25-ABE3-DDDD759C6446}" type="presParOf" srcId="{BC4ED753-74B6-4D2E-A5FB-68B2F56187F3}" destId="{26C709B2-490D-4FF1-A6A1-59B2DDDA651E}" srcOrd="0" destOrd="0" presId="urn:microsoft.com/office/officeart/2005/8/layout/hierarchy4"/>
    <dgm:cxn modelId="{EE03739E-3068-4517-95F0-5C1DB6869363}" type="presParOf" srcId="{26C709B2-490D-4FF1-A6A1-59B2DDDA651E}" destId="{A3737907-2B29-4645-8811-5C39A59FABD9}" srcOrd="0" destOrd="0" presId="urn:microsoft.com/office/officeart/2005/8/layout/hierarchy4"/>
    <dgm:cxn modelId="{F0269328-6273-4E0E-819B-3D4F12A78C2F}" type="presParOf" srcId="{26C709B2-490D-4FF1-A6A1-59B2DDDA651E}" destId="{60E25203-DC14-4874-AF67-6175FB49D3DB}" srcOrd="1" destOrd="0" presId="urn:microsoft.com/office/officeart/2005/8/layout/hierarchy4"/>
    <dgm:cxn modelId="{7EE3FB51-E12F-4CFA-B168-15982096A577}" type="presParOf" srcId="{26C709B2-490D-4FF1-A6A1-59B2DDDA651E}" destId="{48DA5DE8-1F7A-4F46-AED0-1A43D076A66D}" srcOrd="2" destOrd="0" presId="urn:microsoft.com/office/officeart/2005/8/layout/hierarchy4"/>
    <dgm:cxn modelId="{BF7AA327-45C7-4E8B-A647-C444D9966D1A}" type="presParOf" srcId="{48DA5DE8-1F7A-4F46-AED0-1A43D076A66D}" destId="{EF814A22-4F17-4650-997A-5B56FF8753AA}" srcOrd="0" destOrd="0" presId="urn:microsoft.com/office/officeart/2005/8/layout/hierarchy4"/>
    <dgm:cxn modelId="{F1CBA021-40B5-4A73-B0C9-04884C7C35D0}" type="presParOf" srcId="{EF814A22-4F17-4650-997A-5B56FF8753AA}" destId="{DAB39E56-5E8D-4514-A603-9045E246FAB7}" srcOrd="0" destOrd="0" presId="urn:microsoft.com/office/officeart/2005/8/layout/hierarchy4"/>
    <dgm:cxn modelId="{EC847563-AD97-48E4-ADB7-B9B8B365F902}" type="presParOf" srcId="{EF814A22-4F17-4650-997A-5B56FF8753AA}" destId="{D0FEB2EA-0E3C-43F1-B744-C3DE4F47E96E}" srcOrd="1" destOrd="0" presId="urn:microsoft.com/office/officeart/2005/8/layout/hierarchy4"/>
    <dgm:cxn modelId="{2460C40E-C80D-4FC6-871C-CB8C73D8CBD7}" type="presParOf" srcId="{4047646B-CFE8-49DE-8356-C080CAA77887}" destId="{B1268F03-8285-44E9-881D-33CE6DAB3BF0}" srcOrd="1" destOrd="0" presId="urn:microsoft.com/office/officeart/2005/8/layout/hierarchy4"/>
    <dgm:cxn modelId="{021F7561-DEE3-4119-9E95-0C7EBCD49A58}" type="presParOf" srcId="{4047646B-CFE8-49DE-8356-C080CAA77887}" destId="{3FC38E9D-EF9B-4508-9A7D-2A99761D6990}" srcOrd="2" destOrd="0" presId="urn:microsoft.com/office/officeart/2005/8/layout/hierarchy4"/>
    <dgm:cxn modelId="{4E568F29-0C25-4C08-879A-818AE3169FFF}" type="presParOf" srcId="{3FC38E9D-EF9B-4508-9A7D-2A99761D6990}" destId="{17041F29-874E-45AD-A48D-421B476F500D}" srcOrd="0" destOrd="0" presId="urn:microsoft.com/office/officeart/2005/8/layout/hierarchy4"/>
    <dgm:cxn modelId="{8A3FDE8B-1704-4128-A919-8B6DCA763963}" type="presParOf" srcId="{3FC38E9D-EF9B-4508-9A7D-2A99761D6990}" destId="{7ACB5576-5124-490C-946E-41AC60F611D5}" srcOrd="1" destOrd="0" presId="urn:microsoft.com/office/officeart/2005/8/layout/hierarchy4"/>
    <dgm:cxn modelId="{F4B6C3C1-1A70-4006-B811-BC2A5F453020}" type="presParOf" srcId="{3FC38E9D-EF9B-4508-9A7D-2A99761D6990}" destId="{A41423C2-F4E2-49F7-B131-7D7207D68556}" srcOrd="2" destOrd="0" presId="urn:microsoft.com/office/officeart/2005/8/layout/hierarchy4"/>
    <dgm:cxn modelId="{72ACD9B5-455C-4E8F-A5CF-17370EC9AB13}" type="presParOf" srcId="{A41423C2-F4E2-49F7-B131-7D7207D68556}" destId="{1A44CD39-A66B-4512-BAEF-22BE2924A8AF}" srcOrd="0" destOrd="0" presId="urn:microsoft.com/office/officeart/2005/8/layout/hierarchy4"/>
    <dgm:cxn modelId="{835E850D-B09C-4B84-B14E-424955E8BC04}" type="presParOf" srcId="{1A44CD39-A66B-4512-BAEF-22BE2924A8AF}" destId="{B540D50D-7554-47E1-A4F4-3774C665194E}" srcOrd="0" destOrd="0" presId="urn:microsoft.com/office/officeart/2005/8/layout/hierarchy4"/>
    <dgm:cxn modelId="{0B9D5D63-169A-4378-B062-9350B8710AFC}" type="presParOf" srcId="{1A44CD39-A66B-4512-BAEF-22BE2924A8AF}" destId="{94B22238-744B-41DD-AAE0-8BC829FE14EF}" srcOrd="1" destOrd="0" presId="urn:microsoft.com/office/officeart/2005/8/layout/hierarchy4"/>
    <dgm:cxn modelId="{2730C97A-3B9D-46BE-9C8B-7EA46D2549C1}" type="presParOf" srcId="{1A44CD39-A66B-4512-BAEF-22BE2924A8AF}" destId="{A160BE70-ECEC-4A26-BEEA-1A9501165476}" srcOrd="2" destOrd="0" presId="urn:microsoft.com/office/officeart/2005/8/layout/hierarchy4"/>
    <dgm:cxn modelId="{5DBA1334-1744-405B-A541-66FCD440B444}" type="presParOf" srcId="{A160BE70-ECEC-4A26-BEEA-1A9501165476}" destId="{5D5B8AA6-8B23-4670-9E00-BDDCD27FE70E}" srcOrd="0" destOrd="0" presId="urn:microsoft.com/office/officeart/2005/8/layout/hierarchy4"/>
    <dgm:cxn modelId="{517F096A-F8A2-4974-9953-64C2F0874185}" type="presParOf" srcId="{5D5B8AA6-8B23-4670-9E00-BDDCD27FE70E}" destId="{7BE8A2FC-B871-4D76-A9EB-E7B954FDBEC1}" srcOrd="0" destOrd="0" presId="urn:microsoft.com/office/officeart/2005/8/layout/hierarchy4"/>
    <dgm:cxn modelId="{33FA7F24-65F8-4C65-BBF9-18D06A93F36D}" type="presParOf" srcId="{5D5B8AA6-8B23-4670-9E00-BDDCD27FE70E}" destId="{09076581-792F-4D27-8505-1E7D2B60D09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0EFEEFD-B6B9-42C8-A5D4-820EDC97A33F}" type="doc">
      <dgm:prSet loTypeId="urn:microsoft.com/office/officeart/2008/layout/BendingPictureCaption" loCatId="picture" qsTypeId="urn:microsoft.com/office/officeart/2005/8/quickstyle/3d1" qsCatId="3D" csTypeId="urn:microsoft.com/office/officeart/2005/8/colors/accent3_4" csCatId="accent3" phldr="1"/>
      <dgm:spPr/>
      <dgm:t>
        <a:bodyPr/>
        <a:lstStyle/>
        <a:p>
          <a:endParaRPr lang="en-US"/>
        </a:p>
      </dgm:t>
    </dgm:pt>
    <dgm:pt modelId="{B34336ED-9629-4CFD-B616-4ED6FBA20110}">
      <dgm:prSet phldrT="[Text]"/>
      <dgm:spPr>
        <a:solidFill>
          <a:schemeClr val="accent2"/>
        </a:solidFill>
      </dgm:spPr>
      <dgm:t>
        <a:bodyPr/>
        <a:lstStyle/>
        <a:p>
          <a:r>
            <a:rPr lang="en-US" dirty="0"/>
            <a:t>Kelkar PPP</a:t>
          </a:r>
        </a:p>
      </dgm:t>
    </dgm:pt>
    <dgm:pt modelId="{FE9D3F43-5F2F-424F-9472-02BDEBC654E5}" type="parTrans" cxnId="{90F87B0A-47BC-475D-ABFF-BB5F0708B924}">
      <dgm:prSet/>
      <dgm:spPr/>
      <dgm:t>
        <a:bodyPr/>
        <a:lstStyle/>
        <a:p>
          <a:endParaRPr lang="en-US"/>
        </a:p>
      </dgm:t>
    </dgm:pt>
    <dgm:pt modelId="{3E3865D5-E182-4DBE-8C3C-50DBFC681DDE}" type="sibTrans" cxnId="{90F87B0A-47BC-475D-ABFF-BB5F0708B924}">
      <dgm:prSet/>
      <dgm:spPr/>
      <dgm:t>
        <a:bodyPr/>
        <a:lstStyle/>
        <a:p>
          <a:endParaRPr lang="en-US"/>
        </a:p>
      </dgm:t>
    </dgm:pt>
    <dgm:pt modelId="{A881898F-DCD6-4270-A129-9F93F2665A3C}">
      <dgm:prSet phldrT="[Text]"/>
      <dgm:spPr>
        <a:solidFill>
          <a:schemeClr val="accent2"/>
        </a:solidFill>
      </dgm:spPr>
      <dgm:t>
        <a:bodyPr/>
        <a:lstStyle/>
        <a:p>
          <a:r>
            <a:rPr lang="en-US" dirty="0"/>
            <a:t>Rail Budget</a:t>
          </a:r>
        </a:p>
      </dgm:t>
    </dgm:pt>
    <dgm:pt modelId="{F2A827F9-FA89-47B1-A39C-D23AD6A1309A}" type="parTrans" cxnId="{31AD7895-9465-40AD-B7E6-176AC0EBA154}">
      <dgm:prSet/>
      <dgm:spPr/>
      <dgm:t>
        <a:bodyPr/>
        <a:lstStyle/>
        <a:p>
          <a:endParaRPr lang="en-US"/>
        </a:p>
      </dgm:t>
    </dgm:pt>
    <dgm:pt modelId="{57281EF7-064B-4767-A317-0C216FEFD814}" type="sibTrans" cxnId="{31AD7895-9465-40AD-B7E6-176AC0EBA154}">
      <dgm:prSet/>
      <dgm:spPr/>
      <dgm:t>
        <a:bodyPr/>
        <a:lstStyle/>
        <a:p>
          <a:endParaRPr lang="en-US"/>
        </a:p>
      </dgm:t>
    </dgm:pt>
    <dgm:pt modelId="{E9BBB308-F6A8-436B-96A2-326D53FA3FEF}">
      <dgm:prSet phldrT="[Text]"/>
      <dgm:spPr>
        <a:solidFill>
          <a:schemeClr val="accent2"/>
        </a:solidFill>
      </dgm:spPr>
      <dgm:t>
        <a:bodyPr/>
        <a:lstStyle/>
        <a:p>
          <a:r>
            <a:rPr lang="en-US" dirty="0"/>
            <a:t>CAP-2016</a:t>
          </a:r>
        </a:p>
      </dgm:t>
    </dgm:pt>
    <dgm:pt modelId="{3F192D09-017F-41EB-B7E0-1830238E48A4}" type="parTrans" cxnId="{F579785D-EDA1-4542-AE56-4D6048A416E2}">
      <dgm:prSet/>
      <dgm:spPr/>
      <dgm:t>
        <a:bodyPr/>
        <a:lstStyle/>
        <a:p>
          <a:endParaRPr lang="en-US"/>
        </a:p>
      </dgm:t>
    </dgm:pt>
    <dgm:pt modelId="{766A4DDF-359C-427C-B2AA-A03A73A89A5F}" type="sibTrans" cxnId="{F579785D-EDA1-4542-AE56-4D6048A416E2}">
      <dgm:prSet/>
      <dgm:spPr/>
      <dgm:t>
        <a:bodyPr/>
        <a:lstStyle/>
        <a:p>
          <a:endParaRPr lang="en-US"/>
        </a:p>
      </dgm:t>
    </dgm:pt>
    <dgm:pt modelId="{84064F1C-6044-4BF4-9907-586FDCDDF553}">
      <dgm:prSet phldrT="[Text]"/>
      <dgm:spPr>
        <a:solidFill>
          <a:schemeClr val="accent2"/>
        </a:solidFill>
      </dgm:spPr>
      <dgm:t>
        <a:bodyPr/>
        <a:lstStyle/>
        <a:p>
          <a:r>
            <a:rPr lang="en-US" dirty="0"/>
            <a:t>Road/Ship</a:t>
          </a:r>
        </a:p>
      </dgm:t>
    </dgm:pt>
    <dgm:pt modelId="{A79FBA22-F48D-43FC-AEA7-73B1ACC24DF8}" type="parTrans" cxnId="{FA52E814-4D38-4410-8E62-C191DC1AAA3A}">
      <dgm:prSet/>
      <dgm:spPr/>
      <dgm:t>
        <a:bodyPr/>
        <a:lstStyle/>
        <a:p>
          <a:endParaRPr lang="en-US"/>
        </a:p>
      </dgm:t>
    </dgm:pt>
    <dgm:pt modelId="{DC5EEE1A-7EA4-4D46-AE6B-49265FC18FEB}" type="sibTrans" cxnId="{FA52E814-4D38-4410-8E62-C191DC1AAA3A}">
      <dgm:prSet/>
      <dgm:spPr/>
      <dgm:t>
        <a:bodyPr/>
        <a:lstStyle/>
        <a:p>
          <a:endParaRPr lang="en-US"/>
        </a:p>
      </dgm:t>
    </dgm:pt>
    <dgm:pt modelId="{92C42320-26A7-4A71-9C60-1DD7B16A2871}">
      <dgm:prSet phldrT="[Text]"/>
      <dgm:spPr/>
      <dgm:t>
        <a:bodyPr/>
        <a:lstStyle/>
        <a:p>
          <a:r>
            <a:rPr lang="en-US" dirty="0"/>
            <a:t>Urban infra.</a:t>
          </a:r>
        </a:p>
      </dgm:t>
    </dgm:pt>
    <dgm:pt modelId="{4A0C3386-5429-4CD0-A560-E02A9614D478}" type="parTrans" cxnId="{AFCCB271-5F7F-4EBC-B580-3CD160BAEEC7}">
      <dgm:prSet/>
      <dgm:spPr/>
      <dgm:t>
        <a:bodyPr/>
        <a:lstStyle/>
        <a:p>
          <a:endParaRPr lang="en-US"/>
        </a:p>
      </dgm:t>
    </dgm:pt>
    <dgm:pt modelId="{D429DC57-AAF7-4119-9FFC-2AEA4493CA5C}" type="sibTrans" cxnId="{AFCCB271-5F7F-4EBC-B580-3CD160BAEEC7}">
      <dgm:prSet/>
      <dgm:spPr/>
      <dgm:t>
        <a:bodyPr/>
        <a:lstStyle/>
        <a:p>
          <a:endParaRPr lang="en-US"/>
        </a:p>
      </dgm:t>
    </dgm:pt>
    <dgm:pt modelId="{23154D0C-FD05-4442-AEE2-0D05EDA06023}" type="pres">
      <dgm:prSet presAssocID="{20EFEEFD-B6B9-42C8-A5D4-820EDC97A33F}" presName="diagram" presStyleCnt="0">
        <dgm:presLayoutVars>
          <dgm:dir/>
        </dgm:presLayoutVars>
      </dgm:prSet>
      <dgm:spPr/>
    </dgm:pt>
    <dgm:pt modelId="{DD416EAF-71D3-4559-AE4B-8C129696B045}" type="pres">
      <dgm:prSet presAssocID="{B34336ED-9629-4CFD-B616-4ED6FBA20110}" presName="composite" presStyleCnt="0"/>
      <dgm:spPr/>
    </dgm:pt>
    <dgm:pt modelId="{58233BB7-6B4F-452E-B290-F12AE0C458A8}" type="pres">
      <dgm:prSet presAssocID="{B34336ED-9629-4CFD-B616-4ED6FBA20110}" presName="Image" presStyleLbl="bgShp"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7D5D6E39-E435-4A4E-B991-8A5937FB6DA5}" type="pres">
      <dgm:prSet presAssocID="{B34336ED-9629-4CFD-B616-4ED6FBA20110}" presName="Parent" presStyleLbl="node0" presStyleIdx="0" presStyleCnt="5">
        <dgm:presLayoutVars>
          <dgm:bulletEnabled val="1"/>
        </dgm:presLayoutVars>
      </dgm:prSet>
      <dgm:spPr/>
    </dgm:pt>
    <dgm:pt modelId="{2055F2AB-CE59-4ADB-8F07-5FB2E19695CF}" type="pres">
      <dgm:prSet presAssocID="{3E3865D5-E182-4DBE-8C3C-50DBFC681DDE}" presName="sibTrans" presStyleCnt="0"/>
      <dgm:spPr/>
    </dgm:pt>
    <dgm:pt modelId="{F10CBC3A-D958-4007-BE61-B07861EC0C98}" type="pres">
      <dgm:prSet presAssocID="{A881898F-DCD6-4270-A129-9F93F2665A3C}" presName="composite" presStyleCnt="0"/>
      <dgm:spPr/>
    </dgm:pt>
    <dgm:pt modelId="{5CA63658-E154-41D3-9BB3-FAA49E178319}" type="pres">
      <dgm:prSet presAssocID="{A881898F-DCD6-4270-A129-9F93F2665A3C}" presName="Image" presStyleLbl="bgShp" presStyleIdx="1" presStyleCnt="5" custScaleY="82573"/>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8DA3F276-6BE1-4874-A0A6-A2B1FEB93BC3}" type="pres">
      <dgm:prSet presAssocID="{A881898F-DCD6-4270-A129-9F93F2665A3C}" presName="Parent" presStyleLbl="node0" presStyleIdx="1" presStyleCnt="5">
        <dgm:presLayoutVars>
          <dgm:bulletEnabled val="1"/>
        </dgm:presLayoutVars>
      </dgm:prSet>
      <dgm:spPr/>
    </dgm:pt>
    <dgm:pt modelId="{D1DAE4B5-15F2-49DF-A9F6-185A7C97DD78}" type="pres">
      <dgm:prSet presAssocID="{57281EF7-064B-4767-A317-0C216FEFD814}" presName="sibTrans" presStyleCnt="0"/>
      <dgm:spPr/>
    </dgm:pt>
    <dgm:pt modelId="{B6F8EC9C-96AE-48E3-BD2F-64F6144188F8}" type="pres">
      <dgm:prSet presAssocID="{E9BBB308-F6A8-436B-96A2-326D53FA3FEF}" presName="composite" presStyleCnt="0"/>
      <dgm:spPr/>
    </dgm:pt>
    <dgm:pt modelId="{9DCE9163-D118-4C19-AFA9-A5ABF5CB5EFB}" type="pres">
      <dgm:prSet presAssocID="{E9BBB308-F6A8-436B-96A2-326D53FA3FEF}" presName="Image" presStyleLbl="bgShp" presStyleIdx="2" presStyleCnt="5"/>
      <dgm:spPr>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dgm:spPr>
    </dgm:pt>
    <dgm:pt modelId="{0E35DA9C-CF6B-4AAE-96A7-3C4194328B2E}" type="pres">
      <dgm:prSet presAssocID="{E9BBB308-F6A8-436B-96A2-326D53FA3FEF}" presName="Parent" presStyleLbl="node0" presStyleIdx="2" presStyleCnt="5">
        <dgm:presLayoutVars>
          <dgm:bulletEnabled val="1"/>
        </dgm:presLayoutVars>
      </dgm:prSet>
      <dgm:spPr/>
    </dgm:pt>
    <dgm:pt modelId="{3F96227C-D24B-4B9D-8BA1-701F9A0BD6D7}" type="pres">
      <dgm:prSet presAssocID="{766A4DDF-359C-427C-B2AA-A03A73A89A5F}" presName="sibTrans" presStyleCnt="0"/>
      <dgm:spPr/>
    </dgm:pt>
    <dgm:pt modelId="{F9F79C4A-8B02-4DB5-AABF-1DF12A3A85CC}" type="pres">
      <dgm:prSet presAssocID="{84064F1C-6044-4BF4-9907-586FDCDDF553}" presName="composite" presStyleCnt="0"/>
      <dgm:spPr/>
    </dgm:pt>
    <dgm:pt modelId="{A108248B-EC19-4DF4-8212-F801FDA2DE6E}" type="pres">
      <dgm:prSet presAssocID="{84064F1C-6044-4BF4-9907-586FDCDDF553}" presName="Image" presStyleLbl="bgShp"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4351E95C-9795-4985-8196-C6BFB8462556}" type="pres">
      <dgm:prSet presAssocID="{84064F1C-6044-4BF4-9907-586FDCDDF553}" presName="Parent" presStyleLbl="node0" presStyleIdx="3" presStyleCnt="5">
        <dgm:presLayoutVars>
          <dgm:bulletEnabled val="1"/>
        </dgm:presLayoutVars>
      </dgm:prSet>
      <dgm:spPr/>
    </dgm:pt>
    <dgm:pt modelId="{A33935A3-A146-45EC-8D0E-DDFAF81DAFD7}" type="pres">
      <dgm:prSet presAssocID="{DC5EEE1A-7EA4-4D46-AE6B-49265FC18FEB}" presName="sibTrans" presStyleCnt="0"/>
      <dgm:spPr/>
    </dgm:pt>
    <dgm:pt modelId="{E8C5EE39-F354-4D5C-803D-19A784312796}" type="pres">
      <dgm:prSet presAssocID="{92C42320-26A7-4A71-9C60-1DD7B16A2871}" presName="composite" presStyleCnt="0"/>
      <dgm:spPr/>
    </dgm:pt>
    <dgm:pt modelId="{752A5842-BE2D-4266-9B5B-7D01EFCA79ED}" type="pres">
      <dgm:prSet presAssocID="{92C42320-26A7-4A71-9C60-1DD7B16A2871}" presName="Image" presStyleLbl="bgShp" presStyleIdx="4" presStyleCnt="5" custScaleX="59640" custLinFactNeighborX="1190"/>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28FBED10-8571-40C5-B8C8-C7DE2491E6D5}" type="pres">
      <dgm:prSet presAssocID="{92C42320-26A7-4A71-9C60-1DD7B16A2871}" presName="Parent" presStyleLbl="node0" presStyleIdx="4" presStyleCnt="5">
        <dgm:presLayoutVars>
          <dgm:bulletEnabled val="1"/>
        </dgm:presLayoutVars>
      </dgm:prSet>
      <dgm:spPr/>
    </dgm:pt>
  </dgm:ptLst>
  <dgm:cxnLst>
    <dgm:cxn modelId="{C4451256-B39A-4CE7-9C0B-792EC91BF229}" type="presOf" srcId="{92C42320-26A7-4A71-9C60-1DD7B16A2871}" destId="{28FBED10-8571-40C5-B8C8-C7DE2491E6D5}" srcOrd="0" destOrd="0" presId="urn:microsoft.com/office/officeart/2008/layout/BendingPictureCaption"/>
    <dgm:cxn modelId="{A51DB011-7BF1-4279-A42B-21473DD8AA75}" type="presOf" srcId="{84064F1C-6044-4BF4-9907-586FDCDDF553}" destId="{4351E95C-9795-4985-8196-C6BFB8462556}" srcOrd="0" destOrd="0" presId="urn:microsoft.com/office/officeart/2008/layout/BendingPictureCaption"/>
    <dgm:cxn modelId="{F579785D-EDA1-4542-AE56-4D6048A416E2}" srcId="{20EFEEFD-B6B9-42C8-A5D4-820EDC97A33F}" destId="{E9BBB308-F6A8-436B-96A2-326D53FA3FEF}" srcOrd="2" destOrd="0" parTransId="{3F192D09-017F-41EB-B7E0-1830238E48A4}" sibTransId="{766A4DDF-359C-427C-B2AA-A03A73A89A5F}"/>
    <dgm:cxn modelId="{51658C6D-D79E-4247-9195-B3263A687F7F}" type="presOf" srcId="{A881898F-DCD6-4270-A129-9F93F2665A3C}" destId="{8DA3F276-6BE1-4874-A0A6-A2B1FEB93BC3}" srcOrd="0" destOrd="0" presId="urn:microsoft.com/office/officeart/2008/layout/BendingPictureCaption"/>
    <dgm:cxn modelId="{42800581-A0F1-49C4-8CEA-01A9004A4C7F}" type="presOf" srcId="{20EFEEFD-B6B9-42C8-A5D4-820EDC97A33F}" destId="{23154D0C-FD05-4442-AEE2-0D05EDA06023}" srcOrd="0" destOrd="0" presId="urn:microsoft.com/office/officeart/2008/layout/BendingPictureCaption"/>
    <dgm:cxn modelId="{C2DBF1EE-3864-4A55-8E76-DE9531E8C29C}" type="presOf" srcId="{E9BBB308-F6A8-436B-96A2-326D53FA3FEF}" destId="{0E35DA9C-CF6B-4AAE-96A7-3C4194328B2E}" srcOrd="0" destOrd="0" presId="urn:microsoft.com/office/officeart/2008/layout/BendingPictureCaption"/>
    <dgm:cxn modelId="{87FC6F16-624D-4233-A703-336A5871D3F6}" type="presOf" srcId="{B34336ED-9629-4CFD-B616-4ED6FBA20110}" destId="{7D5D6E39-E435-4A4E-B991-8A5937FB6DA5}" srcOrd="0" destOrd="0" presId="urn:microsoft.com/office/officeart/2008/layout/BendingPictureCaption"/>
    <dgm:cxn modelId="{AFCCB271-5F7F-4EBC-B580-3CD160BAEEC7}" srcId="{20EFEEFD-B6B9-42C8-A5D4-820EDC97A33F}" destId="{92C42320-26A7-4A71-9C60-1DD7B16A2871}" srcOrd="4" destOrd="0" parTransId="{4A0C3386-5429-4CD0-A560-E02A9614D478}" sibTransId="{D429DC57-AAF7-4119-9FFC-2AEA4493CA5C}"/>
    <dgm:cxn modelId="{90F87B0A-47BC-475D-ABFF-BB5F0708B924}" srcId="{20EFEEFD-B6B9-42C8-A5D4-820EDC97A33F}" destId="{B34336ED-9629-4CFD-B616-4ED6FBA20110}" srcOrd="0" destOrd="0" parTransId="{FE9D3F43-5F2F-424F-9472-02BDEBC654E5}" sibTransId="{3E3865D5-E182-4DBE-8C3C-50DBFC681DDE}"/>
    <dgm:cxn modelId="{FA52E814-4D38-4410-8E62-C191DC1AAA3A}" srcId="{20EFEEFD-B6B9-42C8-A5D4-820EDC97A33F}" destId="{84064F1C-6044-4BF4-9907-586FDCDDF553}" srcOrd="3" destOrd="0" parTransId="{A79FBA22-F48D-43FC-AEA7-73B1ACC24DF8}" sibTransId="{DC5EEE1A-7EA4-4D46-AE6B-49265FC18FEB}"/>
    <dgm:cxn modelId="{31AD7895-9465-40AD-B7E6-176AC0EBA154}" srcId="{20EFEEFD-B6B9-42C8-A5D4-820EDC97A33F}" destId="{A881898F-DCD6-4270-A129-9F93F2665A3C}" srcOrd="1" destOrd="0" parTransId="{F2A827F9-FA89-47B1-A39C-D23AD6A1309A}" sibTransId="{57281EF7-064B-4767-A317-0C216FEFD814}"/>
    <dgm:cxn modelId="{E6B60436-7B0F-45F2-9F21-76D385C2DD33}" type="presParOf" srcId="{23154D0C-FD05-4442-AEE2-0D05EDA06023}" destId="{DD416EAF-71D3-4559-AE4B-8C129696B045}" srcOrd="0" destOrd="0" presId="urn:microsoft.com/office/officeart/2008/layout/BendingPictureCaption"/>
    <dgm:cxn modelId="{D7E2FF86-0145-46AF-8204-BE349C0C7880}" type="presParOf" srcId="{DD416EAF-71D3-4559-AE4B-8C129696B045}" destId="{58233BB7-6B4F-452E-B290-F12AE0C458A8}" srcOrd="0" destOrd="0" presId="urn:microsoft.com/office/officeart/2008/layout/BendingPictureCaption"/>
    <dgm:cxn modelId="{A2055778-8621-463E-AB31-78EA880D6AE1}" type="presParOf" srcId="{DD416EAF-71D3-4559-AE4B-8C129696B045}" destId="{7D5D6E39-E435-4A4E-B991-8A5937FB6DA5}" srcOrd="1" destOrd="0" presId="urn:microsoft.com/office/officeart/2008/layout/BendingPictureCaption"/>
    <dgm:cxn modelId="{A7893E09-32CB-4509-BF91-07902110702D}" type="presParOf" srcId="{23154D0C-FD05-4442-AEE2-0D05EDA06023}" destId="{2055F2AB-CE59-4ADB-8F07-5FB2E19695CF}" srcOrd="1" destOrd="0" presId="urn:microsoft.com/office/officeart/2008/layout/BendingPictureCaption"/>
    <dgm:cxn modelId="{FD902348-EF18-4B6D-A4D7-DA66518F09EF}" type="presParOf" srcId="{23154D0C-FD05-4442-AEE2-0D05EDA06023}" destId="{F10CBC3A-D958-4007-BE61-B07861EC0C98}" srcOrd="2" destOrd="0" presId="urn:microsoft.com/office/officeart/2008/layout/BendingPictureCaption"/>
    <dgm:cxn modelId="{897F176F-F87D-443B-9FCB-113AA1D1F725}" type="presParOf" srcId="{F10CBC3A-D958-4007-BE61-B07861EC0C98}" destId="{5CA63658-E154-41D3-9BB3-FAA49E178319}" srcOrd="0" destOrd="0" presId="urn:microsoft.com/office/officeart/2008/layout/BendingPictureCaption"/>
    <dgm:cxn modelId="{E32104FA-9036-4C47-B7A8-1FD4D1FA9772}" type="presParOf" srcId="{F10CBC3A-D958-4007-BE61-B07861EC0C98}" destId="{8DA3F276-6BE1-4874-A0A6-A2B1FEB93BC3}" srcOrd="1" destOrd="0" presId="urn:microsoft.com/office/officeart/2008/layout/BendingPictureCaption"/>
    <dgm:cxn modelId="{77E59431-D335-4FCE-B24A-08F864C45F11}" type="presParOf" srcId="{23154D0C-FD05-4442-AEE2-0D05EDA06023}" destId="{D1DAE4B5-15F2-49DF-A9F6-185A7C97DD78}" srcOrd="3" destOrd="0" presId="urn:microsoft.com/office/officeart/2008/layout/BendingPictureCaption"/>
    <dgm:cxn modelId="{6E4E714F-A1FC-49DE-97F6-5EF82A26056C}" type="presParOf" srcId="{23154D0C-FD05-4442-AEE2-0D05EDA06023}" destId="{B6F8EC9C-96AE-48E3-BD2F-64F6144188F8}" srcOrd="4" destOrd="0" presId="urn:microsoft.com/office/officeart/2008/layout/BendingPictureCaption"/>
    <dgm:cxn modelId="{20532545-95BD-42A2-8A8D-9C43C577A696}" type="presParOf" srcId="{B6F8EC9C-96AE-48E3-BD2F-64F6144188F8}" destId="{9DCE9163-D118-4C19-AFA9-A5ABF5CB5EFB}" srcOrd="0" destOrd="0" presId="urn:microsoft.com/office/officeart/2008/layout/BendingPictureCaption"/>
    <dgm:cxn modelId="{7F3105D6-3A41-40AE-846B-D36246F6CF69}" type="presParOf" srcId="{B6F8EC9C-96AE-48E3-BD2F-64F6144188F8}" destId="{0E35DA9C-CF6B-4AAE-96A7-3C4194328B2E}" srcOrd="1" destOrd="0" presId="urn:microsoft.com/office/officeart/2008/layout/BendingPictureCaption"/>
    <dgm:cxn modelId="{F054845C-2017-40C0-B9E3-5DBAEE82AC22}" type="presParOf" srcId="{23154D0C-FD05-4442-AEE2-0D05EDA06023}" destId="{3F96227C-D24B-4B9D-8BA1-701F9A0BD6D7}" srcOrd="5" destOrd="0" presId="urn:microsoft.com/office/officeart/2008/layout/BendingPictureCaption"/>
    <dgm:cxn modelId="{6A6B4263-AF4E-4930-88DA-ECFAE57B8C28}" type="presParOf" srcId="{23154D0C-FD05-4442-AEE2-0D05EDA06023}" destId="{F9F79C4A-8B02-4DB5-AABF-1DF12A3A85CC}" srcOrd="6" destOrd="0" presId="urn:microsoft.com/office/officeart/2008/layout/BendingPictureCaption"/>
    <dgm:cxn modelId="{E0BBCD6D-C7FE-4C39-BF23-3FA0175F5C43}" type="presParOf" srcId="{F9F79C4A-8B02-4DB5-AABF-1DF12A3A85CC}" destId="{A108248B-EC19-4DF4-8212-F801FDA2DE6E}" srcOrd="0" destOrd="0" presId="urn:microsoft.com/office/officeart/2008/layout/BendingPictureCaption"/>
    <dgm:cxn modelId="{CD459D1D-2087-4B62-A530-8C107F97D143}" type="presParOf" srcId="{F9F79C4A-8B02-4DB5-AABF-1DF12A3A85CC}" destId="{4351E95C-9795-4985-8196-C6BFB8462556}" srcOrd="1" destOrd="0" presId="urn:microsoft.com/office/officeart/2008/layout/BendingPictureCaption"/>
    <dgm:cxn modelId="{024DA470-1333-4F9F-8C42-D3B298584DC7}" type="presParOf" srcId="{23154D0C-FD05-4442-AEE2-0D05EDA06023}" destId="{A33935A3-A146-45EC-8D0E-DDFAF81DAFD7}" srcOrd="7" destOrd="0" presId="urn:microsoft.com/office/officeart/2008/layout/BendingPictureCaption"/>
    <dgm:cxn modelId="{36504A8C-5061-4A3C-A785-8A17DA966258}" type="presParOf" srcId="{23154D0C-FD05-4442-AEE2-0D05EDA06023}" destId="{E8C5EE39-F354-4D5C-803D-19A784312796}" srcOrd="8" destOrd="0" presId="urn:microsoft.com/office/officeart/2008/layout/BendingPictureCaption"/>
    <dgm:cxn modelId="{248B0E35-E30E-4F95-BCC0-B63FC9D4C7EE}" type="presParOf" srcId="{E8C5EE39-F354-4D5C-803D-19A784312796}" destId="{752A5842-BE2D-4266-9B5B-7D01EFCA79ED}" srcOrd="0" destOrd="0" presId="urn:microsoft.com/office/officeart/2008/layout/BendingPictureCaption"/>
    <dgm:cxn modelId="{B3820983-7268-4445-9725-66CCEBEA2B6E}" type="presParOf" srcId="{E8C5EE39-F354-4D5C-803D-19A784312796}" destId="{28FBED10-8571-40C5-B8C8-C7DE2491E6D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D087CC7-D606-4AB3-938B-F79B5119666E}"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A9FE5995-7D5B-46CD-86B9-A92516B2C8DA}">
      <dgm:prSet phldrT="[Text]" custT="1"/>
      <dgm:spPr/>
      <dgm:t>
        <a:bodyPr/>
        <a:lstStyle/>
        <a:p>
          <a:r>
            <a:rPr lang="en-US" sz="3200" dirty="0">
              <a:latin typeface="Franklin Gothic Medium Cond" panose="020B0606030402020204" pitchFamily="34" charset="0"/>
            </a:rPr>
            <a:t>5,000 to 20,000</a:t>
          </a:r>
        </a:p>
      </dgm:t>
    </dgm:pt>
    <dgm:pt modelId="{DAC89775-F594-4F47-A63F-EE19C466AEF2}" type="parTrans" cxnId="{8CF03B20-FC4D-4F46-89B2-FC93A066DB1A}">
      <dgm:prSet/>
      <dgm:spPr/>
      <dgm:t>
        <a:bodyPr/>
        <a:lstStyle/>
        <a:p>
          <a:endParaRPr lang="en-US"/>
        </a:p>
      </dgm:t>
    </dgm:pt>
    <dgm:pt modelId="{482B8179-8B27-48C0-8DF0-2B82B4CACA60}" type="sibTrans" cxnId="{8CF03B20-FC4D-4F46-89B2-FC93A066DB1A}">
      <dgm:prSet/>
      <dgm:spPr/>
      <dgm:t>
        <a:bodyPr/>
        <a:lstStyle/>
        <a:p>
          <a:endParaRPr lang="en-US"/>
        </a:p>
      </dgm:t>
    </dgm:pt>
    <dgm:pt modelId="{216A3067-1F06-435F-9678-2C608E3F3200}">
      <dgm:prSet custT="1"/>
      <dgm:spPr/>
      <dgm:t>
        <a:bodyPr/>
        <a:lstStyle/>
        <a:p>
          <a:r>
            <a:rPr lang="en-US" sz="3200" dirty="0">
              <a:latin typeface="Franklin Gothic Medium Cond" panose="020B0606030402020204" pitchFamily="34" charset="0"/>
            </a:rPr>
            <a:t>20,000 to 50,000</a:t>
          </a:r>
        </a:p>
      </dgm:t>
    </dgm:pt>
    <dgm:pt modelId="{CC3334E8-5881-4716-A1D4-433814834853}" type="parTrans" cxnId="{4D6A2EA0-A473-4A36-9B59-E961AC5BA447}">
      <dgm:prSet/>
      <dgm:spPr/>
      <dgm:t>
        <a:bodyPr/>
        <a:lstStyle/>
        <a:p>
          <a:endParaRPr lang="en-US"/>
        </a:p>
      </dgm:t>
    </dgm:pt>
    <dgm:pt modelId="{D7141445-0811-4596-8D35-F6A28A598D66}" type="sibTrans" cxnId="{4D6A2EA0-A473-4A36-9B59-E961AC5BA447}">
      <dgm:prSet/>
      <dgm:spPr/>
      <dgm:t>
        <a:bodyPr/>
        <a:lstStyle/>
        <a:p>
          <a:endParaRPr lang="en-US"/>
        </a:p>
      </dgm:t>
    </dgm:pt>
    <dgm:pt modelId="{C8A63C5E-8CA9-4A0F-85DF-632837F81F42}">
      <dgm:prSet custT="1"/>
      <dgm:spPr/>
      <dgm:t>
        <a:bodyPr/>
        <a:lstStyle/>
        <a:p>
          <a:r>
            <a:rPr lang="en-US" sz="3200" dirty="0">
              <a:latin typeface="Franklin Gothic Medium Cond" panose="020B0606030402020204" pitchFamily="34" charset="0"/>
            </a:rPr>
            <a:t>50,000 to 1,50,000. </a:t>
          </a:r>
        </a:p>
      </dgm:t>
    </dgm:pt>
    <dgm:pt modelId="{E298E752-50D4-4A39-946A-FA395E34C040}" type="parTrans" cxnId="{380896F6-1C3A-4198-AEA9-F9A10E88F50E}">
      <dgm:prSet/>
      <dgm:spPr/>
      <dgm:t>
        <a:bodyPr/>
        <a:lstStyle/>
        <a:p>
          <a:endParaRPr lang="en-US"/>
        </a:p>
      </dgm:t>
    </dgm:pt>
    <dgm:pt modelId="{FC96E9F6-B9E8-45C7-A167-189354A0A15A}" type="sibTrans" cxnId="{380896F6-1C3A-4198-AEA9-F9A10E88F50E}">
      <dgm:prSet/>
      <dgm:spPr/>
      <dgm:t>
        <a:bodyPr/>
        <a:lstStyle/>
        <a:p>
          <a:endParaRPr lang="en-US"/>
        </a:p>
      </dgm:t>
    </dgm:pt>
    <dgm:pt modelId="{66725CC8-FD21-42A5-BB1F-DDEB0D401493}" type="pres">
      <dgm:prSet presAssocID="{BD087CC7-D606-4AB3-938B-F79B5119666E}" presName="linear" presStyleCnt="0">
        <dgm:presLayoutVars>
          <dgm:animLvl val="lvl"/>
          <dgm:resizeHandles val="exact"/>
        </dgm:presLayoutVars>
      </dgm:prSet>
      <dgm:spPr/>
    </dgm:pt>
    <dgm:pt modelId="{195DB2EC-795B-4C30-A426-ABC3A06AA7E9}" type="pres">
      <dgm:prSet presAssocID="{A9FE5995-7D5B-46CD-86B9-A92516B2C8DA}" presName="parentText" presStyleLbl="node1" presStyleIdx="0" presStyleCnt="3">
        <dgm:presLayoutVars>
          <dgm:chMax val="0"/>
          <dgm:bulletEnabled val="1"/>
        </dgm:presLayoutVars>
      </dgm:prSet>
      <dgm:spPr/>
    </dgm:pt>
    <dgm:pt modelId="{6D4CB7C0-F0A7-41A9-8B0B-346A072EF2B7}" type="pres">
      <dgm:prSet presAssocID="{482B8179-8B27-48C0-8DF0-2B82B4CACA60}" presName="spacer" presStyleCnt="0"/>
      <dgm:spPr/>
    </dgm:pt>
    <dgm:pt modelId="{DA301004-5713-4734-AE59-7208A9D555BF}" type="pres">
      <dgm:prSet presAssocID="{216A3067-1F06-435F-9678-2C608E3F3200}" presName="parentText" presStyleLbl="node1" presStyleIdx="1" presStyleCnt="3">
        <dgm:presLayoutVars>
          <dgm:chMax val="0"/>
          <dgm:bulletEnabled val="1"/>
        </dgm:presLayoutVars>
      </dgm:prSet>
      <dgm:spPr/>
    </dgm:pt>
    <dgm:pt modelId="{5AC735A7-B8C3-493D-A7CA-903A2D50753E}" type="pres">
      <dgm:prSet presAssocID="{D7141445-0811-4596-8D35-F6A28A598D66}" presName="spacer" presStyleCnt="0"/>
      <dgm:spPr/>
    </dgm:pt>
    <dgm:pt modelId="{2A172E7F-1249-4F64-9293-1FD3B2C58A2F}" type="pres">
      <dgm:prSet presAssocID="{C8A63C5E-8CA9-4A0F-85DF-632837F81F42}" presName="parentText" presStyleLbl="node1" presStyleIdx="2" presStyleCnt="3">
        <dgm:presLayoutVars>
          <dgm:chMax val="0"/>
          <dgm:bulletEnabled val="1"/>
        </dgm:presLayoutVars>
      </dgm:prSet>
      <dgm:spPr/>
    </dgm:pt>
  </dgm:ptLst>
  <dgm:cxnLst>
    <dgm:cxn modelId="{AD3EBB21-0A38-41DD-B7DE-DCB51DFC5346}" type="presOf" srcId="{BD087CC7-D606-4AB3-938B-F79B5119666E}" destId="{66725CC8-FD21-42A5-BB1F-DDEB0D401493}" srcOrd="0" destOrd="0" presId="urn:microsoft.com/office/officeart/2005/8/layout/vList2"/>
    <dgm:cxn modelId="{380896F6-1C3A-4198-AEA9-F9A10E88F50E}" srcId="{BD087CC7-D606-4AB3-938B-F79B5119666E}" destId="{C8A63C5E-8CA9-4A0F-85DF-632837F81F42}" srcOrd="2" destOrd="0" parTransId="{E298E752-50D4-4A39-946A-FA395E34C040}" sibTransId="{FC96E9F6-B9E8-45C7-A167-189354A0A15A}"/>
    <dgm:cxn modelId="{D93DB0A3-5D12-4D1A-99D5-0BBCD2184371}" type="presOf" srcId="{C8A63C5E-8CA9-4A0F-85DF-632837F81F42}" destId="{2A172E7F-1249-4F64-9293-1FD3B2C58A2F}" srcOrd="0" destOrd="0" presId="urn:microsoft.com/office/officeart/2005/8/layout/vList2"/>
    <dgm:cxn modelId="{1EB2B24A-5B4C-4EC9-B9CB-B9D55AD4DA2C}" type="presOf" srcId="{A9FE5995-7D5B-46CD-86B9-A92516B2C8DA}" destId="{195DB2EC-795B-4C30-A426-ABC3A06AA7E9}" srcOrd="0" destOrd="0" presId="urn:microsoft.com/office/officeart/2005/8/layout/vList2"/>
    <dgm:cxn modelId="{4D6A2EA0-A473-4A36-9B59-E961AC5BA447}" srcId="{BD087CC7-D606-4AB3-938B-F79B5119666E}" destId="{216A3067-1F06-435F-9678-2C608E3F3200}" srcOrd="1" destOrd="0" parTransId="{CC3334E8-5881-4716-A1D4-433814834853}" sibTransId="{D7141445-0811-4596-8D35-F6A28A598D66}"/>
    <dgm:cxn modelId="{9B5A0CFC-D4AF-4E7B-9E1C-72798BE943B2}" type="presOf" srcId="{216A3067-1F06-435F-9678-2C608E3F3200}" destId="{DA301004-5713-4734-AE59-7208A9D555BF}" srcOrd="0" destOrd="0" presId="urn:microsoft.com/office/officeart/2005/8/layout/vList2"/>
    <dgm:cxn modelId="{8CF03B20-FC4D-4F46-89B2-FC93A066DB1A}" srcId="{BD087CC7-D606-4AB3-938B-F79B5119666E}" destId="{A9FE5995-7D5B-46CD-86B9-A92516B2C8DA}" srcOrd="0" destOrd="0" parTransId="{DAC89775-F594-4F47-A63F-EE19C466AEF2}" sibTransId="{482B8179-8B27-48C0-8DF0-2B82B4CACA60}"/>
    <dgm:cxn modelId="{93F690C3-7B68-4D79-82E5-7F22FEDC5100}" type="presParOf" srcId="{66725CC8-FD21-42A5-BB1F-DDEB0D401493}" destId="{195DB2EC-795B-4C30-A426-ABC3A06AA7E9}" srcOrd="0" destOrd="0" presId="urn:microsoft.com/office/officeart/2005/8/layout/vList2"/>
    <dgm:cxn modelId="{B4EDF4D4-C52F-4835-A92A-E40E888A4817}" type="presParOf" srcId="{66725CC8-FD21-42A5-BB1F-DDEB0D401493}" destId="{6D4CB7C0-F0A7-41A9-8B0B-346A072EF2B7}" srcOrd="1" destOrd="0" presId="urn:microsoft.com/office/officeart/2005/8/layout/vList2"/>
    <dgm:cxn modelId="{28F01E63-4669-4F67-BC56-056A26026A9D}" type="presParOf" srcId="{66725CC8-FD21-42A5-BB1F-DDEB0D401493}" destId="{DA301004-5713-4734-AE59-7208A9D555BF}" srcOrd="2" destOrd="0" presId="urn:microsoft.com/office/officeart/2005/8/layout/vList2"/>
    <dgm:cxn modelId="{E442C3EF-08E6-480A-8A9A-7A11C017AB82}" type="presParOf" srcId="{66725CC8-FD21-42A5-BB1F-DDEB0D401493}" destId="{5AC735A7-B8C3-493D-A7CA-903A2D50753E}" srcOrd="3" destOrd="0" presId="urn:microsoft.com/office/officeart/2005/8/layout/vList2"/>
    <dgm:cxn modelId="{B8A26388-A4E1-4F2E-ACFB-A532391FB719}" type="presParOf" srcId="{66725CC8-FD21-42A5-BB1F-DDEB0D401493}" destId="{2A172E7F-1249-4F64-9293-1FD3B2C58A2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40D2192-E823-4036-A5D5-87F51761BAB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E792C11-9BB7-4FC0-9896-4769125E1C9B}">
      <dgm:prSet phldrT="[Text]"/>
      <dgm:spPr/>
      <dgm:t>
        <a:bodyPr/>
        <a:lstStyle/>
        <a:p>
          <a:r>
            <a:rPr lang="en-US" dirty="0"/>
            <a:t>1986</a:t>
          </a:r>
        </a:p>
      </dgm:t>
    </dgm:pt>
    <dgm:pt modelId="{9A578DAA-6619-4A6C-AC4B-55C330E426E0}" type="parTrans" cxnId="{C4535259-C217-42B7-9790-F6372989F552}">
      <dgm:prSet/>
      <dgm:spPr/>
      <dgm:t>
        <a:bodyPr/>
        <a:lstStyle/>
        <a:p>
          <a:endParaRPr lang="en-US"/>
        </a:p>
      </dgm:t>
    </dgm:pt>
    <dgm:pt modelId="{CF082237-5284-46AF-A949-A0DFA7C394B8}" type="sibTrans" cxnId="{C4535259-C217-42B7-9790-F6372989F552}">
      <dgm:prSet/>
      <dgm:spPr/>
      <dgm:t>
        <a:bodyPr/>
        <a:lstStyle/>
        <a:p>
          <a:endParaRPr lang="en-US"/>
        </a:p>
      </dgm:t>
    </dgm:pt>
    <dgm:pt modelId="{6B4ADD5A-44AB-4D0F-A952-4CCFB3695EAF}">
      <dgm:prSet phldrT="[Text]"/>
      <dgm:spPr/>
      <dgm:t>
        <a:bodyPr/>
        <a:lstStyle/>
        <a:p>
          <a:r>
            <a:rPr lang="en-US" dirty="0"/>
            <a:t>2002</a:t>
          </a:r>
        </a:p>
      </dgm:t>
    </dgm:pt>
    <dgm:pt modelId="{01BA1759-CD76-4415-8873-B50C244A8981}" type="parTrans" cxnId="{91ECB1F9-9F52-4210-AD5B-79BE69CCAD66}">
      <dgm:prSet/>
      <dgm:spPr/>
      <dgm:t>
        <a:bodyPr/>
        <a:lstStyle/>
        <a:p>
          <a:endParaRPr lang="en-US"/>
        </a:p>
      </dgm:t>
    </dgm:pt>
    <dgm:pt modelId="{2037FB08-A95D-490D-AAE3-FB4E90FA4D57}" type="sibTrans" cxnId="{91ECB1F9-9F52-4210-AD5B-79BE69CCAD66}">
      <dgm:prSet/>
      <dgm:spPr/>
      <dgm:t>
        <a:bodyPr/>
        <a:lstStyle/>
        <a:p>
          <a:endParaRPr lang="en-US"/>
        </a:p>
      </dgm:t>
    </dgm:pt>
    <dgm:pt modelId="{1113654A-93C7-4776-8AC6-0E07A0BED616}">
      <dgm:prSet phldrT="[Text]"/>
      <dgm:spPr/>
      <dgm:t>
        <a:bodyPr/>
        <a:lstStyle/>
        <a:p>
          <a:r>
            <a:rPr lang="en-US" dirty="0"/>
            <a:t>CCI: unfair trade practices</a:t>
          </a:r>
        </a:p>
      </dgm:t>
    </dgm:pt>
    <dgm:pt modelId="{2804FAB0-39CC-420A-851F-F875BD5C5104}" type="parTrans" cxnId="{6FCA0675-8E9D-4E64-B40C-9F18E887218C}">
      <dgm:prSet/>
      <dgm:spPr/>
      <dgm:t>
        <a:bodyPr/>
        <a:lstStyle/>
        <a:p>
          <a:endParaRPr lang="en-US"/>
        </a:p>
      </dgm:t>
    </dgm:pt>
    <dgm:pt modelId="{2AF14A7C-72F8-4673-A734-4F7EECEFC7C9}" type="sibTrans" cxnId="{6FCA0675-8E9D-4E64-B40C-9F18E887218C}">
      <dgm:prSet/>
      <dgm:spPr/>
      <dgm:t>
        <a:bodyPr/>
        <a:lstStyle/>
        <a:p>
          <a:endParaRPr lang="en-US"/>
        </a:p>
      </dgm:t>
    </dgm:pt>
    <dgm:pt modelId="{13259B0B-0295-4D2E-BF86-C331682AD030}">
      <dgm:prSet phldrT="[Text]"/>
      <dgm:spPr/>
      <dgm:t>
        <a:bodyPr/>
        <a:lstStyle/>
        <a:p>
          <a:r>
            <a:rPr lang="en-US" dirty="0"/>
            <a:t>Consumer protection act</a:t>
          </a:r>
        </a:p>
      </dgm:t>
    </dgm:pt>
    <dgm:pt modelId="{8DDFCE13-005E-4143-9106-4778C9019C08}" type="parTrans" cxnId="{2380DF60-8230-45AB-A6DB-5550CBB52381}">
      <dgm:prSet/>
      <dgm:spPr/>
      <dgm:t>
        <a:bodyPr/>
        <a:lstStyle/>
        <a:p>
          <a:endParaRPr lang="en-US"/>
        </a:p>
      </dgm:t>
    </dgm:pt>
    <dgm:pt modelId="{7584FE2D-0A8B-4A35-BAEF-339B6CB14F3D}" type="sibTrans" cxnId="{2380DF60-8230-45AB-A6DB-5550CBB52381}">
      <dgm:prSet/>
      <dgm:spPr/>
      <dgm:t>
        <a:bodyPr/>
        <a:lstStyle/>
        <a:p>
          <a:endParaRPr lang="en-US"/>
        </a:p>
      </dgm:t>
    </dgm:pt>
    <dgm:pt modelId="{AB07AA3B-B0F3-491E-BD32-E5964D852F50}">
      <dgm:prSet phldrT="[Text]"/>
      <dgm:spPr/>
      <dgm:t>
        <a:bodyPr/>
        <a:lstStyle/>
        <a:p>
          <a:r>
            <a:rPr lang="en-US" dirty="0"/>
            <a:t>2013</a:t>
          </a:r>
        </a:p>
      </dgm:t>
    </dgm:pt>
    <dgm:pt modelId="{4A784A98-A5C3-4DCA-A99D-1B0761382911}" type="parTrans" cxnId="{F73F669D-2F7F-41BE-9BB0-2EF6414E6415}">
      <dgm:prSet/>
      <dgm:spPr/>
      <dgm:t>
        <a:bodyPr/>
        <a:lstStyle/>
        <a:p>
          <a:endParaRPr lang="en-US"/>
        </a:p>
      </dgm:t>
    </dgm:pt>
    <dgm:pt modelId="{D87D12FD-1342-4E53-8FDB-F33798B22C55}" type="sibTrans" cxnId="{F73F669D-2F7F-41BE-9BB0-2EF6414E6415}">
      <dgm:prSet/>
      <dgm:spPr/>
      <dgm:t>
        <a:bodyPr/>
        <a:lstStyle/>
        <a:p>
          <a:endParaRPr lang="en-US"/>
        </a:p>
      </dgm:t>
    </dgm:pt>
    <dgm:pt modelId="{797D975A-344F-4DA6-B201-5CA4D406AD66}">
      <dgm:prSet phldrT="[Text]"/>
      <dgm:spPr/>
      <dgm:t>
        <a:bodyPr/>
        <a:lstStyle/>
        <a:p>
          <a:r>
            <a:rPr lang="en-US" dirty="0"/>
            <a:t>Model Real Estate reg. &amp; development bill by HUPA</a:t>
          </a:r>
        </a:p>
      </dgm:t>
    </dgm:pt>
    <dgm:pt modelId="{3B4EA3AC-5F38-47CA-9630-82B5E429EA60}" type="parTrans" cxnId="{BF45C940-6B61-4408-A702-7D3798D30253}">
      <dgm:prSet/>
      <dgm:spPr/>
      <dgm:t>
        <a:bodyPr/>
        <a:lstStyle/>
        <a:p>
          <a:endParaRPr lang="en-US"/>
        </a:p>
      </dgm:t>
    </dgm:pt>
    <dgm:pt modelId="{0BBC2E51-8B96-44AD-88CD-7E66B627F55B}" type="sibTrans" cxnId="{BF45C940-6B61-4408-A702-7D3798D30253}">
      <dgm:prSet/>
      <dgm:spPr/>
      <dgm:t>
        <a:bodyPr/>
        <a:lstStyle/>
        <a:p>
          <a:endParaRPr lang="en-US"/>
        </a:p>
      </dgm:t>
    </dgm:pt>
    <dgm:pt modelId="{710DCBBB-82AE-4282-910E-E20C75A68918}">
      <dgm:prSet phldrT="[Text]"/>
      <dgm:spPr/>
      <dgm:t>
        <a:bodyPr/>
        <a:lstStyle/>
        <a:p>
          <a:r>
            <a:rPr lang="en-US" dirty="0"/>
            <a:t>2016, Mar</a:t>
          </a:r>
        </a:p>
      </dgm:t>
    </dgm:pt>
    <dgm:pt modelId="{B099A5D9-F4E1-41BD-A25A-DEA80C15DF88}" type="parTrans" cxnId="{EF0FFCF1-B384-48B6-9EAB-4C22C71AC71D}">
      <dgm:prSet/>
      <dgm:spPr/>
      <dgm:t>
        <a:bodyPr/>
        <a:lstStyle/>
        <a:p>
          <a:endParaRPr lang="en-US"/>
        </a:p>
      </dgm:t>
    </dgm:pt>
    <dgm:pt modelId="{B296C655-474E-47FC-81A3-C37FC8947777}" type="sibTrans" cxnId="{EF0FFCF1-B384-48B6-9EAB-4C22C71AC71D}">
      <dgm:prSet/>
      <dgm:spPr/>
      <dgm:t>
        <a:bodyPr/>
        <a:lstStyle/>
        <a:p>
          <a:endParaRPr lang="en-US"/>
        </a:p>
      </dgm:t>
    </dgm:pt>
    <dgm:pt modelId="{2CD0482E-02EC-49DD-9D56-D0089C4D0046}">
      <dgm:prSet phldrT="[Text]"/>
      <dgm:spPr/>
      <dgm:t>
        <a:bodyPr/>
        <a:lstStyle/>
        <a:p>
          <a:r>
            <a:rPr lang="en-US" dirty="0"/>
            <a:t>Passed in both houses</a:t>
          </a:r>
        </a:p>
      </dgm:t>
    </dgm:pt>
    <dgm:pt modelId="{D9990A8A-2A6E-40FB-ACC2-F1145F67A58E}" type="parTrans" cxnId="{55634034-8D82-4C01-96F7-0A4D69CC6D48}">
      <dgm:prSet/>
      <dgm:spPr/>
      <dgm:t>
        <a:bodyPr/>
        <a:lstStyle/>
        <a:p>
          <a:endParaRPr lang="en-US"/>
        </a:p>
      </dgm:t>
    </dgm:pt>
    <dgm:pt modelId="{6741341C-AEAC-41CF-B9C5-909581D21C8A}" type="sibTrans" cxnId="{55634034-8D82-4C01-96F7-0A4D69CC6D48}">
      <dgm:prSet/>
      <dgm:spPr/>
      <dgm:t>
        <a:bodyPr/>
        <a:lstStyle/>
        <a:p>
          <a:endParaRPr lang="en-US"/>
        </a:p>
      </dgm:t>
    </dgm:pt>
    <dgm:pt modelId="{DD571A9E-46A1-4336-96C2-B09EC06AA491}" type="pres">
      <dgm:prSet presAssocID="{040D2192-E823-4036-A5D5-87F51761BAB9}" presName="Name0" presStyleCnt="0">
        <dgm:presLayoutVars>
          <dgm:dir/>
          <dgm:animLvl val="lvl"/>
          <dgm:resizeHandles val="exact"/>
        </dgm:presLayoutVars>
      </dgm:prSet>
      <dgm:spPr/>
    </dgm:pt>
    <dgm:pt modelId="{CAB95441-6847-482E-9D9A-C195C53D21BF}" type="pres">
      <dgm:prSet presAssocID="{4E792C11-9BB7-4FC0-9896-4769125E1C9B}" presName="linNode" presStyleCnt="0"/>
      <dgm:spPr/>
    </dgm:pt>
    <dgm:pt modelId="{74237E98-0170-41F6-B486-56C8D2797399}" type="pres">
      <dgm:prSet presAssocID="{4E792C11-9BB7-4FC0-9896-4769125E1C9B}" presName="parTx" presStyleLbl="revTx" presStyleIdx="0" presStyleCnt="4">
        <dgm:presLayoutVars>
          <dgm:chMax val="1"/>
          <dgm:bulletEnabled val="1"/>
        </dgm:presLayoutVars>
      </dgm:prSet>
      <dgm:spPr/>
    </dgm:pt>
    <dgm:pt modelId="{1DDD588E-F592-4ABF-A93D-C1DA92DE1758}" type="pres">
      <dgm:prSet presAssocID="{4E792C11-9BB7-4FC0-9896-4769125E1C9B}" presName="bracket" presStyleLbl="parChTrans1D1" presStyleIdx="0" presStyleCnt="4"/>
      <dgm:spPr/>
    </dgm:pt>
    <dgm:pt modelId="{A83DFD7C-715E-4271-9139-EC786AE2DCCC}" type="pres">
      <dgm:prSet presAssocID="{4E792C11-9BB7-4FC0-9896-4769125E1C9B}" presName="spH" presStyleCnt="0"/>
      <dgm:spPr/>
    </dgm:pt>
    <dgm:pt modelId="{95E2DD81-3727-4BFC-9C3F-D1FBD601447E}" type="pres">
      <dgm:prSet presAssocID="{4E792C11-9BB7-4FC0-9896-4769125E1C9B}" presName="desTx" presStyleLbl="node1" presStyleIdx="0" presStyleCnt="4">
        <dgm:presLayoutVars>
          <dgm:bulletEnabled val="1"/>
        </dgm:presLayoutVars>
      </dgm:prSet>
      <dgm:spPr/>
    </dgm:pt>
    <dgm:pt modelId="{F1131F0D-8BE8-44CC-B35A-4C78BA704312}" type="pres">
      <dgm:prSet presAssocID="{CF082237-5284-46AF-A949-A0DFA7C394B8}" presName="spV" presStyleCnt="0"/>
      <dgm:spPr/>
    </dgm:pt>
    <dgm:pt modelId="{CC7E3CDA-CE80-4613-AEBA-7FFDFBB56122}" type="pres">
      <dgm:prSet presAssocID="{6B4ADD5A-44AB-4D0F-A952-4CCFB3695EAF}" presName="linNode" presStyleCnt="0"/>
      <dgm:spPr/>
    </dgm:pt>
    <dgm:pt modelId="{6A5A58A1-7509-45F2-82BE-39F7CF068374}" type="pres">
      <dgm:prSet presAssocID="{6B4ADD5A-44AB-4D0F-A952-4CCFB3695EAF}" presName="parTx" presStyleLbl="revTx" presStyleIdx="1" presStyleCnt="4">
        <dgm:presLayoutVars>
          <dgm:chMax val="1"/>
          <dgm:bulletEnabled val="1"/>
        </dgm:presLayoutVars>
      </dgm:prSet>
      <dgm:spPr/>
    </dgm:pt>
    <dgm:pt modelId="{B80291F5-BA97-4F42-A8DD-138DE5B26A36}" type="pres">
      <dgm:prSet presAssocID="{6B4ADD5A-44AB-4D0F-A952-4CCFB3695EAF}" presName="bracket" presStyleLbl="parChTrans1D1" presStyleIdx="1" presStyleCnt="4"/>
      <dgm:spPr/>
    </dgm:pt>
    <dgm:pt modelId="{06670234-63A4-43E3-B480-4ED1023C646F}" type="pres">
      <dgm:prSet presAssocID="{6B4ADD5A-44AB-4D0F-A952-4CCFB3695EAF}" presName="spH" presStyleCnt="0"/>
      <dgm:spPr/>
    </dgm:pt>
    <dgm:pt modelId="{9FF0A169-E3F5-4E67-9D46-16E358551FEA}" type="pres">
      <dgm:prSet presAssocID="{6B4ADD5A-44AB-4D0F-A952-4CCFB3695EAF}" presName="desTx" presStyleLbl="node1" presStyleIdx="1" presStyleCnt="4">
        <dgm:presLayoutVars>
          <dgm:bulletEnabled val="1"/>
        </dgm:presLayoutVars>
      </dgm:prSet>
      <dgm:spPr/>
    </dgm:pt>
    <dgm:pt modelId="{4CE0C2B0-764E-4EAD-87E7-0C4B8C42A28C}" type="pres">
      <dgm:prSet presAssocID="{2037FB08-A95D-490D-AAE3-FB4E90FA4D57}" presName="spV" presStyleCnt="0"/>
      <dgm:spPr/>
    </dgm:pt>
    <dgm:pt modelId="{11764113-DF77-4F3A-B31D-4F3B2CCD204E}" type="pres">
      <dgm:prSet presAssocID="{AB07AA3B-B0F3-491E-BD32-E5964D852F50}" presName="linNode" presStyleCnt="0"/>
      <dgm:spPr/>
    </dgm:pt>
    <dgm:pt modelId="{8E8812B3-9FBB-4A13-9DDD-E165387446AF}" type="pres">
      <dgm:prSet presAssocID="{AB07AA3B-B0F3-491E-BD32-E5964D852F50}" presName="parTx" presStyleLbl="revTx" presStyleIdx="2" presStyleCnt="4">
        <dgm:presLayoutVars>
          <dgm:chMax val="1"/>
          <dgm:bulletEnabled val="1"/>
        </dgm:presLayoutVars>
      </dgm:prSet>
      <dgm:spPr/>
    </dgm:pt>
    <dgm:pt modelId="{B8902393-4B32-4689-8F90-DD1725B70D61}" type="pres">
      <dgm:prSet presAssocID="{AB07AA3B-B0F3-491E-BD32-E5964D852F50}" presName="bracket" presStyleLbl="parChTrans1D1" presStyleIdx="2" presStyleCnt="4"/>
      <dgm:spPr/>
    </dgm:pt>
    <dgm:pt modelId="{9D77874A-EA3F-41B8-BC74-27E1268BF849}" type="pres">
      <dgm:prSet presAssocID="{AB07AA3B-B0F3-491E-BD32-E5964D852F50}" presName="spH" presStyleCnt="0"/>
      <dgm:spPr/>
    </dgm:pt>
    <dgm:pt modelId="{DE7FB3F8-4E9E-49A0-B347-9FE87A689C09}" type="pres">
      <dgm:prSet presAssocID="{AB07AA3B-B0F3-491E-BD32-E5964D852F50}" presName="desTx" presStyleLbl="node1" presStyleIdx="2" presStyleCnt="4">
        <dgm:presLayoutVars>
          <dgm:bulletEnabled val="1"/>
        </dgm:presLayoutVars>
      </dgm:prSet>
      <dgm:spPr/>
    </dgm:pt>
    <dgm:pt modelId="{38ACAEAF-3DBF-41CA-8731-BE6E94D777B4}" type="pres">
      <dgm:prSet presAssocID="{D87D12FD-1342-4E53-8FDB-F33798B22C55}" presName="spV" presStyleCnt="0"/>
      <dgm:spPr/>
    </dgm:pt>
    <dgm:pt modelId="{A7A30DBC-CE0A-4269-B359-75B76C62A4BC}" type="pres">
      <dgm:prSet presAssocID="{710DCBBB-82AE-4282-910E-E20C75A68918}" presName="linNode" presStyleCnt="0"/>
      <dgm:spPr/>
    </dgm:pt>
    <dgm:pt modelId="{074EC2D0-629B-41F0-99B3-0F04538E7096}" type="pres">
      <dgm:prSet presAssocID="{710DCBBB-82AE-4282-910E-E20C75A68918}" presName="parTx" presStyleLbl="revTx" presStyleIdx="3" presStyleCnt="4">
        <dgm:presLayoutVars>
          <dgm:chMax val="1"/>
          <dgm:bulletEnabled val="1"/>
        </dgm:presLayoutVars>
      </dgm:prSet>
      <dgm:spPr/>
    </dgm:pt>
    <dgm:pt modelId="{7ECB2023-50B5-437D-84F0-79B237B7B3A6}" type="pres">
      <dgm:prSet presAssocID="{710DCBBB-82AE-4282-910E-E20C75A68918}" presName="bracket" presStyleLbl="parChTrans1D1" presStyleIdx="3" presStyleCnt="4"/>
      <dgm:spPr/>
    </dgm:pt>
    <dgm:pt modelId="{E41BB1E8-E36F-4F72-BB21-1D6CB660E5E8}" type="pres">
      <dgm:prSet presAssocID="{710DCBBB-82AE-4282-910E-E20C75A68918}" presName="spH" presStyleCnt="0"/>
      <dgm:spPr/>
    </dgm:pt>
    <dgm:pt modelId="{0F35EB45-6399-4FEE-9894-0AD1C8B176C0}" type="pres">
      <dgm:prSet presAssocID="{710DCBBB-82AE-4282-910E-E20C75A68918}" presName="desTx" presStyleLbl="node1" presStyleIdx="3" presStyleCnt="4">
        <dgm:presLayoutVars>
          <dgm:bulletEnabled val="1"/>
        </dgm:presLayoutVars>
      </dgm:prSet>
      <dgm:spPr/>
    </dgm:pt>
  </dgm:ptLst>
  <dgm:cxnLst>
    <dgm:cxn modelId="{6FCA0675-8E9D-4E64-B40C-9F18E887218C}" srcId="{6B4ADD5A-44AB-4D0F-A952-4CCFB3695EAF}" destId="{1113654A-93C7-4776-8AC6-0E07A0BED616}" srcOrd="0" destOrd="0" parTransId="{2804FAB0-39CC-420A-851F-F875BD5C5104}" sibTransId="{2AF14A7C-72F8-4673-A734-4F7EECEFC7C9}"/>
    <dgm:cxn modelId="{2380DF60-8230-45AB-A6DB-5550CBB52381}" srcId="{4E792C11-9BB7-4FC0-9896-4769125E1C9B}" destId="{13259B0B-0295-4D2E-BF86-C331682AD030}" srcOrd="0" destOrd="0" parTransId="{8DDFCE13-005E-4143-9106-4778C9019C08}" sibTransId="{7584FE2D-0A8B-4A35-BAEF-339B6CB14F3D}"/>
    <dgm:cxn modelId="{B7C2DEEE-8FB5-4F0B-931A-06A9AFBBC44C}" type="presOf" srcId="{1113654A-93C7-4776-8AC6-0E07A0BED616}" destId="{9FF0A169-E3F5-4E67-9D46-16E358551FEA}" srcOrd="0" destOrd="0" presId="urn:diagrams.loki3.com/BracketList"/>
    <dgm:cxn modelId="{E1500A82-29D9-49C6-9FD1-EB9B785C65CF}" type="presOf" srcId="{2CD0482E-02EC-49DD-9D56-D0089C4D0046}" destId="{0F35EB45-6399-4FEE-9894-0AD1C8B176C0}" srcOrd="0" destOrd="0" presId="urn:diagrams.loki3.com/BracketList"/>
    <dgm:cxn modelId="{55634034-8D82-4C01-96F7-0A4D69CC6D48}" srcId="{710DCBBB-82AE-4282-910E-E20C75A68918}" destId="{2CD0482E-02EC-49DD-9D56-D0089C4D0046}" srcOrd="0" destOrd="0" parTransId="{D9990A8A-2A6E-40FB-ACC2-F1145F67A58E}" sibTransId="{6741341C-AEAC-41CF-B9C5-909581D21C8A}"/>
    <dgm:cxn modelId="{AF2881A6-091C-4BCC-9B1B-B093D5325E52}" type="presOf" srcId="{040D2192-E823-4036-A5D5-87F51761BAB9}" destId="{DD571A9E-46A1-4336-96C2-B09EC06AA491}" srcOrd="0" destOrd="0" presId="urn:diagrams.loki3.com/BracketList"/>
    <dgm:cxn modelId="{EF0FFCF1-B384-48B6-9EAB-4C22C71AC71D}" srcId="{040D2192-E823-4036-A5D5-87F51761BAB9}" destId="{710DCBBB-82AE-4282-910E-E20C75A68918}" srcOrd="3" destOrd="0" parTransId="{B099A5D9-F4E1-41BD-A25A-DEA80C15DF88}" sibTransId="{B296C655-474E-47FC-81A3-C37FC8947777}"/>
    <dgm:cxn modelId="{BF45C940-6B61-4408-A702-7D3798D30253}" srcId="{AB07AA3B-B0F3-491E-BD32-E5964D852F50}" destId="{797D975A-344F-4DA6-B201-5CA4D406AD66}" srcOrd="0" destOrd="0" parTransId="{3B4EA3AC-5F38-47CA-9630-82B5E429EA60}" sibTransId="{0BBC2E51-8B96-44AD-88CD-7E66B627F55B}"/>
    <dgm:cxn modelId="{C13305A2-ADA8-4451-A863-E0294A9EED41}" type="presOf" srcId="{797D975A-344F-4DA6-B201-5CA4D406AD66}" destId="{DE7FB3F8-4E9E-49A0-B347-9FE87A689C09}" srcOrd="0" destOrd="0" presId="urn:diagrams.loki3.com/BracketList"/>
    <dgm:cxn modelId="{F73F669D-2F7F-41BE-9BB0-2EF6414E6415}" srcId="{040D2192-E823-4036-A5D5-87F51761BAB9}" destId="{AB07AA3B-B0F3-491E-BD32-E5964D852F50}" srcOrd="2" destOrd="0" parTransId="{4A784A98-A5C3-4DCA-A99D-1B0761382911}" sibTransId="{D87D12FD-1342-4E53-8FDB-F33798B22C55}"/>
    <dgm:cxn modelId="{6238F62A-012B-47FE-8731-DFAC48EB74A6}" type="presOf" srcId="{4E792C11-9BB7-4FC0-9896-4769125E1C9B}" destId="{74237E98-0170-41F6-B486-56C8D2797399}" srcOrd="0" destOrd="0" presId="urn:diagrams.loki3.com/BracketList"/>
    <dgm:cxn modelId="{C4535259-C217-42B7-9790-F6372989F552}" srcId="{040D2192-E823-4036-A5D5-87F51761BAB9}" destId="{4E792C11-9BB7-4FC0-9896-4769125E1C9B}" srcOrd="0" destOrd="0" parTransId="{9A578DAA-6619-4A6C-AC4B-55C330E426E0}" sibTransId="{CF082237-5284-46AF-A949-A0DFA7C394B8}"/>
    <dgm:cxn modelId="{7FD24969-8302-4EEB-BD71-E8B8F7C4A89C}" type="presOf" srcId="{710DCBBB-82AE-4282-910E-E20C75A68918}" destId="{074EC2D0-629B-41F0-99B3-0F04538E7096}" srcOrd="0" destOrd="0" presId="urn:diagrams.loki3.com/BracketList"/>
    <dgm:cxn modelId="{642C1F0A-ED96-41DA-91F2-34426BF536FE}" type="presOf" srcId="{AB07AA3B-B0F3-491E-BD32-E5964D852F50}" destId="{8E8812B3-9FBB-4A13-9DDD-E165387446AF}" srcOrd="0" destOrd="0" presId="urn:diagrams.loki3.com/BracketList"/>
    <dgm:cxn modelId="{5ECAEA5B-E33E-47CC-8E82-6D834B8C10F8}" type="presOf" srcId="{6B4ADD5A-44AB-4D0F-A952-4CCFB3695EAF}" destId="{6A5A58A1-7509-45F2-82BE-39F7CF068374}" srcOrd="0" destOrd="0" presId="urn:diagrams.loki3.com/BracketList"/>
    <dgm:cxn modelId="{91ECB1F9-9F52-4210-AD5B-79BE69CCAD66}" srcId="{040D2192-E823-4036-A5D5-87F51761BAB9}" destId="{6B4ADD5A-44AB-4D0F-A952-4CCFB3695EAF}" srcOrd="1" destOrd="0" parTransId="{01BA1759-CD76-4415-8873-B50C244A8981}" sibTransId="{2037FB08-A95D-490D-AAE3-FB4E90FA4D57}"/>
    <dgm:cxn modelId="{87971520-C938-4D88-B28D-F1D5C98F8EA2}" type="presOf" srcId="{13259B0B-0295-4D2E-BF86-C331682AD030}" destId="{95E2DD81-3727-4BFC-9C3F-D1FBD601447E}" srcOrd="0" destOrd="0" presId="urn:diagrams.loki3.com/BracketList"/>
    <dgm:cxn modelId="{2BC7BFC2-39F7-4865-A93A-660E8EAEC985}" type="presParOf" srcId="{DD571A9E-46A1-4336-96C2-B09EC06AA491}" destId="{CAB95441-6847-482E-9D9A-C195C53D21BF}" srcOrd="0" destOrd="0" presId="urn:diagrams.loki3.com/BracketList"/>
    <dgm:cxn modelId="{CC3F3905-A3FC-4813-A961-9F8B54893CDA}" type="presParOf" srcId="{CAB95441-6847-482E-9D9A-C195C53D21BF}" destId="{74237E98-0170-41F6-B486-56C8D2797399}" srcOrd="0" destOrd="0" presId="urn:diagrams.loki3.com/BracketList"/>
    <dgm:cxn modelId="{DAACD1FD-350E-4AC1-B675-F7D3887E522F}" type="presParOf" srcId="{CAB95441-6847-482E-9D9A-C195C53D21BF}" destId="{1DDD588E-F592-4ABF-A93D-C1DA92DE1758}" srcOrd="1" destOrd="0" presId="urn:diagrams.loki3.com/BracketList"/>
    <dgm:cxn modelId="{CD749B66-769F-4921-9B38-9B0E4B485E24}" type="presParOf" srcId="{CAB95441-6847-482E-9D9A-C195C53D21BF}" destId="{A83DFD7C-715E-4271-9139-EC786AE2DCCC}" srcOrd="2" destOrd="0" presId="urn:diagrams.loki3.com/BracketList"/>
    <dgm:cxn modelId="{78A56706-A81E-429C-9DF4-5E12C4AA079E}" type="presParOf" srcId="{CAB95441-6847-482E-9D9A-C195C53D21BF}" destId="{95E2DD81-3727-4BFC-9C3F-D1FBD601447E}" srcOrd="3" destOrd="0" presId="urn:diagrams.loki3.com/BracketList"/>
    <dgm:cxn modelId="{B178FF5B-2727-4DA6-9A8D-E8ECE3B649F6}" type="presParOf" srcId="{DD571A9E-46A1-4336-96C2-B09EC06AA491}" destId="{F1131F0D-8BE8-44CC-B35A-4C78BA704312}" srcOrd="1" destOrd="0" presId="urn:diagrams.loki3.com/BracketList"/>
    <dgm:cxn modelId="{6BAC9BF1-1C46-4683-A111-4719E65B97ED}" type="presParOf" srcId="{DD571A9E-46A1-4336-96C2-B09EC06AA491}" destId="{CC7E3CDA-CE80-4613-AEBA-7FFDFBB56122}" srcOrd="2" destOrd="0" presId="urn:diagrams.loki3.com/BracketList"/>
    <dgm:cxn modelId="{02FEC426-5A16-44DD-925F-06BCB5D37EA7}" type="presParOf" srcId="{CC7E3CDA-CE80-4613-AEBA-7FFDFBB56122}" destId="{6A5A58A1-7509-45F2-82BE-39F7CF068374}" srcOrd="0" destOrd="0" presId="urn:diagrams.loki3.com/BracketList"/>
    <dgm:cxn modelId="{44591004-DC20-4A13-9370-594C4DD0A6B8}" type="presParOf" srcId="{CC7E3CDA-CE80-4613-AEBA-7FFDFBB56122}" destId="{B80291F5-BA97-4F42-A8DD-138DE5B26A36}" srcOrd="1" destOrd="0" presId="urn:diagrams.loki3.com/BracketList"/>
    <dgm:cxn modelId="{0184DA82-CC2F-47BE-894E-DBBC5F8EB9A0}" type="presParOf" srcId="{CC7E3CDA-CE80-4613-AEBA-7FFDFBB56122}" destId="{06670234-63A4-43E3-B480-4ED1023C646F}" srcOrd="2" destOrd="0" presId="urn:diagrams.loki3.com/BracketList"/>
    <dgm:cxn modelId="{B04CF7A8-40F3-47E8-9AC2-AA88133F9EFD}" type="presParOf" srcId="{CC7E3CDA-CE80-4613-AEBA-7FFDFBB56122}" destId="{9FF0A169-E3F5-4E67-9D46-16E358551FEA}" srcOrd="3" destOrd="0" presId="urn:diagrams.loki3.com/BracketList"/>
    <dgm:cxn modelId="{2940095D-35FA-4EF2-99EE-1CC9DB7C8D10}" type="presParOf" srcId="{DD571A9E-46A1-4336-96C2-B09EC06AA491}" destId="{4CE0C2B0-764E-4EAD-87E7-0C4B8C42A28C}" srcOrd="3" destOrd="0" presId="urn:diagrams.loki3.com/BracketList"/>
    <dgm:cxn modelId="{AD51F693-0328-4CA4-A4BA-AB04F5CC8BBD}" type="presParOf" srcId="{DD571A9E-46A1-4336-96C2-B09EC06AA491}" destId="{11764113-DF77-4F3A-B31D-4F3B2CCD204E}" srcOrd="4" destOrd="0" presId="urn:diagrams.loki3.com/BracketList"/>
    <dgm:cxn modelId="{95C0EE6D-1F58-4708-ACF0-5B4EB09E2479}" type="presParOf" srcId="{11764113-DF77-4F3A-B31D-4F3B2CCD204E}" destId="{8E8812B3-9FBB-4A13-9DDD-E165387446AF}" srcOrd="0" destOrd="0" presId="urn:diagrams.loki3.com/BracketList"/>
    <dgm:cxn modelId="{544DCBD6-CB85-480A-986A-2A189EE6BEC5}" type="presParOf" srcId="{11764113-DF77-4F3A-B31D-4F3B2CCD204E}" destId="{B8902393-4B32-4689-8F90-DD1725B70D61}" srcOrd="1" destOrd="0" presId="urn:diagrams.loki3.com/BracketList"/>
    <dgm:cxn modelId="{FE55A11C-CBB4-4D63-A5B7-16BC83AB9F23}" type="presParOf" srcId="{11764113-DF77-4F3A-B31D-4F3B2CCD204E}" destId="{9D77874A-EA3F-41B8-BC74-27E1268BF849}" srcOrd="2" destOrd="0" presId="urn:diagrams.loki3.com/BracketList"/>
    <dgm:cxn modelId="{CC223474-A83F-4A4A-B9B6-255B4BF4C28E}" type="presParOf" srcId="{11764113-DF77-4F3A-B31D-4F3B2CCD204E}" destId="{DE7FB3F8-4E9E-49A0-B347-9FE87A689C09}" srcOrd="3" destOrd="0" presId="urn:diagrams.loki3.com/BracketList"/>
    <dgm:cxn modelId="{F88E3D0D-0F4E-42FC-A593-49D7CB0AC2E2}" type="presParOf" srcId="{DD571A9E-46A1-4336-96C2-B09EC06AA491}" destId="{38ACAEAF-3DBF-41CA-8731-BE6E94D777B4}" srcOrd="5" destOrd="0" presId="urn:diagrams.loki3.com/BracketList"/>
    <dgm:cxn modelId="{A5A5DFC6-1F44-4C1B-BF56-F56FB6EDBAF7}" type="presParOf" srcId="{DD571A9E-46A1-4336-96C2-B09EC06AA491}" destId="{A7A30DBC-CE0A-4269-B359-75B76C62A4BC}" srcOrd="6" destOrd="0" presId="urn:diagrams.loki3.com/BracketList"/>
    <dgm:cxn modelId="{C805D829-B702-44DB-BFCD-B1E1E55AF1A4}" type="presParOf" srcId="{A7A30DBC-CE0A-4269-B359-75B76C62A4BC}" destId="{074EC2D0-629B-41F0-99B3-0F04538E7096}" srcOrd="0" destOrd="0" presId="urn:diagrams.loki3.com/BracketList"/>
    <dgm:cxn modelId="{3C3BE664-CE1D-4515-BE59-CBCCEA090A3A}" type="presParOf" srcId="{A7A30DBC-CE0A-4269-B359-75B76C62A4BC}" destId="{7ECB2023-50B5-437D-84F0-79B237B7B3A6}" srcOrd="1" destOrd="0" presId="urn:diagrams.loki3.com/BracketList"/>
    <dgm:cxn modelId="{97CA7524-9B7D-4CC1-BEEF-5EA442F86A68}" type="presParOf" srcId="{A7A30DBC-CE0A-4269-B359-75B76C62A4BC}" destId="{E41BB1E8-E36F-4F72-BB21-1D6CB660E5E8}" srcOrd="2" destOrd="0" presId="urn:diagrams.loki3.com/BracketList"/>
    <dgm:cxn modelId="{4519CBA2-9083-4626-A4E8-38A78073FEDB}" type="presParOf" srcId="{A7A30DBC-CE0A-4269-B359-75B76C62A4BC}" destId="{0F35EB45-6399-4FEE-9894-0AD1C8B176C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CCE80A1-6AE7-47CE-B6B9-8696E791FF62}"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9C904E2A-FC95-4094-B0C3-4655FC697A2F}">
      <dgm:prSet phldrT="[Text]"/>
      <dgm:spPr/>
      <dgm:t>
        <a:bodyPr/>
        <a:lstStyle/>
        <a:p>
          <a:r>
            <a:rPr lang="en-US" dirty="0"/>
            <a:t>Buyers</a:t>
          </a:r>
        </a:p>
      </dgm:t>
    </dgm:pt>
    <dgm:pt modelId="{F1EEFCE1-78B6-493C-A15C-C5042A6552EF}" type="parTrans" cxnId="{D329CCA3-870A-44AA-8591-28139E89B8B7}">
      <dgm:prSet/>
      <dgm:spPr/>
      <dgm:t>
        <a:bodyPr/>
        <a:lstStyle/>
        <a:p>
          <a:endParaRPr lang="en-US"/>
        </a:p>
      </dgm:t>
    </dgm:pt>
    <dgm:pt modelId="{DEE61976-1EA2-40F0-92AA-785398728B42}" type="sibTrans" cxnId="{D329CCA3-870A-44AA-8591-28139E89B8B7}">
      <dgm:prSet/>
      <dgm:spPr/>
      <dgm:t>
        <a:bodyPr/>
        <a:lstStyle/>
        <a:p>
          <a:endParaRPr lang="en-US"/>
        </a:p>
      </dgm:t>
    </dgm:pt>
    <dgm:pt modelId="{84E8318F-1484-4DC9-B436-DDC6906F2BF9}">
      <dgm:prSet phldrT="[Text]"/>
      <dgm:spPr/>
      <dgm:t>
        <a:bodyPr/>
        <a:lstStyle/>
        <a:p>
          <a:r>
            <a:rPr lang="en-US" dirty="0"/>
            <a:t>Form cooperative society / association</a:t>
          </a:r>
        </a:p>
      </dgm:t>
    </dgm:pt>
    <dgm:pt modelId="{03431C5C-EDB1-4EC3-83F8-B18E2A22E870}" type="parTrans" cxnId="{DAE7701F-89B5-4F4F-A2A9-067F2749FB7C}">
      <dgm:prSet/>
      <dgm:spPr/>
      <dgm:t>
        <a:bodyPr/>
        <a:lstStyle/>
        <a:p>
          <a:endParaRPr lang="en-US"/>
        </a:p>
      </dgm:t>
    </dgm:pt>
    <dgm:pt modelId="{3F6C4463-E3D4-419D-B254-2933CC1D01C9}" type="sibTrans" cxnId="{DAE7701F-89B5-4F4F-A2A9-067F2749FB7C}">
      <dgm:prSet/>
      <dgm:spPr/>
      <dgm:t>
        <a:bodyPr/>
        <a:lstStyle/>
        <a:p>
          <a:endParaRPr lang="en-US"/>
        </a:p>
      </dgm:t>
    </dgm:pt>
    <dgm:pt modelId="{335B602A-7639-4BB5-8D02-01BC8E16714E}">
      <dgm:prSet phldrT="[Text]"/>
      <dgm:spPr/>
      <dgm:t>
        <a:bodyPr/>
        <a:lstStyle/>
        <a:p>
          <a:r>
            <a:rPr lang="en-US" dirty="0"/>
            <a:t>Seller/ Promoter/Builder</a:t>
          </a:r>
        </a:p>
      </dgm:t>
    </dgm:pt>
    <dgm:pt modelId="{B535283E-759F-4CA0-B611-51F3F3AB73F8}" type="parTrans" cxnId="{DC8C9506-60A6-4C9E-A8B8-4AF480BC7985}">
      <dgm:prSet/>
      <dgm:spPr/>
      <dgm:t>
        <a:bodyPr/>
        <a:lstStyle/>
        <a:p>
          <a:endParaRPr lang="en-US"/>
        </a:p>
      </dgm:t>
    </dgm:pt>
    <dgm:pt modelId="{4F54E060-CFD4-443B-BA8C-E2E01B90EA19}" type="sibTrans" cxnId="{DC8C9506-60A6-4C9E-A8B8-4AF480BC7985}">
      <dgm:prSet/>
      <dgm:spPr/>
      <dgm:t>
        <a:bodyPr/>
        <a:lstStyle/>
        <a:p>
          <a:endParaRPr lang="en-US"/>
        </a:p>
      </dgm:t>
    </dgm:pt>
    <dgm:pt modelId="{A802687A-1567-431F-86D6-A0640BCA012E}">
      <dgm:prSet phldrT="[Text]"/>
      <dgm:spPr/>
      <dgm:t>
        <a:bodyPr/>
        <a:lstStyle/>
        <a:p>
          <a:r>
            <a:rPr lang="en-US" dirty="0"/>
            <a:t>Essential services till “society” takes over</a:t>
          </a:r>
        </a:p>
      </dgm:t>
    </dgm:pt>
    <dgm:pt modelId="{68B9D0A5-229C-4F08-A7F0-45D750CAE483}" type="parTrans" cxnId="{8D001C0F-D270-4E50-A4A2-5EADEF2857B8}">
      <dgm:prSet/>
      <dgm:spPr/>
      <dgm:t>
        <a:bodyPr/>
        <a:lstStyle/>
        <a:p>
          <a:endParaRPr lang="en-US"/>
        </a:p>
      </dgm:t>
    </dgm:pt>
    <dgm:pt modelId="{A7E56E8F-B264-454A-B94A-DAF2B164BDB3}" type="sibTrans" cxnId="{8D001C0F-D270-4E50-A4A2-5EADEF2857B8}">
      <dgm:prSet/>
      <dgm:spPr/>
      <dgm:t>
        <a:bodyPr/>
        <a:lstStyle/>
        <a:p>
          <a:endParaRPr lang="en-US"/>
        </a:p>
      </dgm:t>
    </dgm:pt>
    <dgm:pt modelId="{6E1F16BD-0E82-4697-A52B-B3B907328A3F}">
      <dgm:prSet phldrT="[Text]"/>
      <dgm:spPr/>
      <dgm:t>
        <a:bodyPr/>
        <a:lstStyle/>
        <a:p>
          <a:r>
            <a:rPr lang="en-US" dirty="0"/>
            <a:t>Can’t finish in deadline=&gt; return $$ with interest</a:t>
          </a:r>
        </a:p>
      </dgm:t>
    </dgm:pt>
    <dgm:pt modelId="{BA1DC245-790E-4964-AA97-D7E1CB707B9C}" type="parTrans" cxnId="{B65F8075-7890-4FB4-8AD5-2EC6A5D65CB3}">
      <dgm:prSet/>
      <dgm:spPr/>
      <dgm:t>
        <a:bodyPr/>
        <a:lstStyle/>
        <a:p>
          <a:endParaRPr lang="en-US"/>
        </a:p>
      </dgm:t>
    </dgm:pt>
    <dgm:pt modelId="{914F6EEC-A9BE-4027-8CEB-1BE2A35DEE1D}" type="sibTrans" cxnId="{B65F8075-7890-4FB4-8AD5-2EC6A5D65CB3}">
      <dgm:prSet/>
      <dgm:spPr/>
      <dgm:t>
        <a:bodyPr/>
        <a:lstStyle/>
        <a:p>
          <a:endParaRPr lang="en-US"/>
        </a:p>
      </dgm:t>
    </dgm:pt>
    <dgm:pt modelId="{A659EA37-A7A7-4B35-89D6-97A3F3602210}" type="pres">
      <dgm:prSet presAssocID="{0CCE80A1-6AE7-47CE-B6B9-8696E791FF62}" presName="linearFlow" presStyleCnt="0">
        <dgm:presLayoutVars>
          <dgm:dir/>
          <dgm:animLvl val="lvl"/>
          <dgm:resizeHandles/>
        </dgm:presLayoutVars>
      </dgm:prSet>
      <dgm:spPr/>
    </dgm:pt>
    <dgm:pt modelId="{42B5264B-82DE-4EED-92BF-A511D965C8D4}" type="pres">
      <dgm:prSet presAssocID="{9C904E2A-FC95-4094-B0C3-4655FC697A2F}" presName="compositeNode" presStyleCnt="0">
        <dgm:presLayoutVars>
          <dgm:bulletEnabled val="1"/>
        </dgm:presLayoutVars>
      </dgm:prSet>
      <dgm:spPr/>
    </dgm:pt>
    <dgm:pt modelId="{E038AF70-704C-4752-83D8-42B0141283BA}" type="pres">
      <dgm:prSet presAssocID="{9C904E2A-FC95-4094-B0C3-4655FC697A2F}" presName="image" presStyleLbl="fgImgPlace1" presStyleIdx="0" presStyleCnt="2"/>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9EBAB2E8-0D5F-45B6-87B5-E173C4A4C324}" type="pres">
      <dgm:prSet presAssocID="{9C904E2A-FC95-4094-B0C3-4655FC697A2F}" presName="childNode" presStyleLbl="node1" presStyleIdx="0" presStyleCnt="2">
        <dgm:presLayoutVars>
          <dgm:bulletEnabled val="1"/>
        </dgm:presLayoutVars>
      </dgm:prSet>
      <dgm:spPr/>
    </dgm:pt>
    <dgm:pt modelId="{31AD1AFD-6C26-48F4-B6F8-2E2C2F7019AC}" type="pres">
      <dgm:prSet presAssocID="{9C904E2A-FC95-4094-B0C3-4655FC697A2F}" presName="parentNode" presStyleLbl="revTx" presStyleIdx="0" presStyleCnt="2">
        <dgm:presLayoutVars>
          <dgm:chMax val="0"/>
          <dgm:bulletEnabled val="1"/>
        </dgm:presLayoutVars>
      </dgm:prSet>
      <dgm:spPr/>
    </dgm:pt>
    <dgm:pt modelId="{7C528E03-C83E-427C-9CAD-5364644839E5}" type="pres">
      <dgm:prSet presAssocID="{DEE61976-1EA2-40F0-92AA-785398728B42}" presName="sibTrans" presStyleCnt="0"/>
      <dgm:spPr/>
    </dgm:pt>
    <dgm:pt modelId="{37093BF3-B7E0-4DCF-B642-49141ED4D5F2}" type="pres">
      <dgm:prSet presAssocID="{335B602A-7639-4BB5-8D02-01BC8E16714E}" presName="compositeNode" presStyleCnt="0">
        <dgm:presLayoutVars>
          <dgm:bulletEnabled val="1"/>
        </dgm:presLayoutVars>
      </dgm:prSet>
      <dgm:spPr/>
    </dgm:pt>
    <dgm:pt modelId="{1005AF2B-0688-49C0-B2BE-E48599ACC535}" type="pres">
      <dgm:prSet presAssocID="{335B602A-7639-4BB5-8D02-01BC8E16714E}" presName="image" presStyleLbl="fgImgPlace1" presStyleIdx="1" presStyleCnt="2"/>
      <dgm:spPr>
        <a:blipFill rotWithShape="1">
          <a:blip xmlns:r="http://schemas.openxmlformats.org/officeDocument/2006/relationships" r:embed="rId2"/>
          <a:stretch>
            <a:fillRect/>
          </a:stretch>
        </a:blipFill>
      </dgm:spPr>
    </dgm:pt>
    <dgm:pt modelId="{F8241471-A1A8-4FE2-830E-736411F9E344}" type="pres">
      <dgm:prSet presAssocID="{335B602A-7639-4BB5-8D02-01BC8E16714E}" presName="childNode" presStyleLbl="node1" presStyleIdx="1" presStyleCnt="2">
        <dgm:presLayoutVars>
          <dgm:bulletEnabled val="1"/>
        </dgm:presLayoutVars>
      </dgm:prSet>
      <dgm:spPr/>
    </dgm:pt>
    <dgm:pt modelId="{1D87B6F5-517F-4557-8498-ADDDA4840EB8}" type="pres">
      <dgm:prSet presAssocID="{335B602A-7639-4BB5-8D02-01BC8E16714E}" presName="parentNode" presStyleLbl="revTx" presStyleIdx="1" presStyleCnt="2">
        <dgm:presLayoutVars>
          <dgm:chMax val="0"/>
          <dgm:bulletEnabled val="1"/>
        </dgm:presLayoutVars>
      </dgm:prSet>
      <dgm:spPr/>
    </dgm:pt>
  </dgm:ptLst>
  <dgm:cxnLst>
    <dgm:cxn modelId="{FB61E6BC-E1AA-4A3D-8780-1D581CBD66C7}" type="presOf" srcId="{9C904E2A-FC95-4094-B0C3-4655FC697A2F}" destId="{31AD1AFD-6C26-48F4-B6F8-2E2C2F7019AC}" srcOrd="0" destOrd="0" presId="urn:microsoft.com/office/officeart/2005/8/layout/hList2"/>
    <dgm:cxn modelId="{DC8C9506-60A6-4C9E-A8B8-4AF480BC7985}" srcId="{0CCE80A1-6AE7-47CE-B6B9-8696E791FF62}" destId="{335B602A-7639-4BB5-8D02-01BC8E16714E}" srcOrd="1" destOrd="0" parTransId="{B535283E-759F-4CA0-B611-51F3F3AB73F8}" sibTransId="{4F54E060-CFD4-443B-BA8C-E2E01B90EA19}"/>
    <dgm:cxn modelId="{122A4C8F-BEBE-4B99-A03A-90EEAAAF9791}" type="presOf" srcId="{A802687A-1567-431F-86D6-A0640BCA012E}" destId="{F8241471-A1A8-4FE2-830E-736411F9E344}" srcOrd="0" destOrd="0" presId="urn:microsoft.com/office/officeart/2005/8/layout/hList2"/>
    <dgm:cxn modelId="{DAE7701F-89B5-4F4F-A2A9-067F2749FB7C}" srcId="{9C904E2A-FC95-4094-B0C3-4655FC697A2F}" destId="{84E8318F-1484-4DC9-B436-DDC6906F2BF9}" srcOrd="0" destOrd="0" parTransId="{03431C5C-EDB1-4EC3-83F8-B18E2A22E870}" sibTransId="{3F6C4463-E3D4-419D-B254-2933CC1D01C9}"/>
    <dgm:cxn modelId="{F6AB0B51-2F6F-42F3-BC57-0E0B4B344131}" type="presOf" srcId="{6E1F16BD-0E82-4697-A52B-B3B907328A3F}" destId="{F8241471-A1A8-4FE2-830E-736411F9E344}" srcOrd="0" destOrd="1" presId="urn:microsoft.com/office/officeart/2005/8/layout/hList2"/>
    <dgm:cxn modelId="{7C34427B-6E8C-41DE-832C-E4F3CEED4C34}" type="presOf" srcId="{335B602A-7639-4BB5-8D02-01BC8E16714E}" destId="{1D87B6F5-517F-4557-8498-ADDDA4840EB8}" srcOrd="0" destOrd="0" presId="urn:microsoft.com/office/officeart/2005/8/layout/hList2"/>
    <dgm:cxn modelId="{B65F8075-7890-4FB4-8AD5-2EC6A5D65CB3}" srcId="{335B602A-7639-4BB5-8D02-01BC8E16714E}" destId="{6E1F16BD-0E82-4697-A52B-B3B907328A3F}" srcOrd="1" destOrd="0" parTransId="{BA1DC245-790E-4964-AA97-D7E1CB707B9C}" sibTransId="{914F6EEC-A9BE-4027-8CEB-1BE2A35DEE1D}"/>
    <dgm:cxn modelId="{8D001C0F-D270-4E50-A4A2-5EADEF2857B8}" srcId="{335B602A-7639-4BB5-8D02-01BC8E16714E}" destId="{A802687A-1567-431F-86D6-A0640BCA012E}" srcOrd="0" destOrd="0" parTransId="{68B9D0A5-229C-4F08-A7F0-45D750CAE483}" sibTransId="{A7E56E8F-B264-454A-B94A-DAF2B164BDB3}"/>
    <dgm:cxn modelId="{D4187719-FF1F-40C2-9686-27C152F00B1A}" type="presOf" srcId="{0CCE80A1-6AE7-47CE-B6B9-8696E791FF62}" destId="{A659EA37-A7A7-4B35-89D6-97A3F3602210}" srcOrd="0" destOrd="0" presId="urn:microsoft.com/office/officeart/2005/8/layout/hList2"/>
    <dgm:cxn modelId="{D329CCA3-870A-44AA-8591-28139E89B8B7}" srcId="{0CCE80A1-6AE7-47CE-B6B9-8696E791FF62}" destId="{9C904E2A-FC95-4094-B0C3-4655FC697A2F}" srcOrd="0" destOrd="0" parTransId="{F1EEFCE1-78B6-493C-A15C-C5042A6552EF}" sibTransId="{DEE61976-1EA2-40F0-92AA-785398728B42}"/>
    <dgm:cxn modelId="{BBF665C3-D760-497B-A2BF-9CA8CCB8E6EE}" type="presOf" srcId="{84E8318F-1484-4DC9-B436-DDC6906F2BF9}" destId="{9EBAB2E8-0D5F-45B6-87B5-E173C4A4C324}" srcOrd="0" destOrd="0" presId="urn:microsoft.com/office/officeart/2005/8/layout/hList2"/>
    <dgm:cxn modelId="{2ECC9D47-7A5E-438B-B73B-F99C26FF7BF7}" type="presParOf" srcId="{A659EA37-A7A7-4B35-89D6-97A3F3602210}" destId="{42B5264B-82DE-4EED-92BF-A511D965C8D4}" srcOrd="0" destOrd="0" presId="urn:microsoft.com/office/officeart/2005/8/layout/hList2"/>
    <dgm:cxn modelId="{6C9C594F-3662-4FA3-ABFC-945AB6FD92FA}" type="presParOf" srcId="{42B5264B-82DE-4EED-92BF-A511D965C8D4}" destId="{E038AF70-704C-4752-83D8-42B0141283BA}" srcOrd="0" destOrd="0" presId="urn:microsoft.com/office/officeart/2005/8/layout/hList2"/>
    <dgm:cxn modelId="{BC3ADAFE-B972-4227-AD2C-60BA312296FE}" type="presParOf" srcId="{42B5264B-82DE-4EED-92BF-A511D965C8D4}" destId="{9EBAB2E8-0D5F-45B6-87B5-E173C4A4C324}" srcOrd="1" destOrd="0" presId="urn:microsoft.com/office/officeart/2005/8/layout/hList2"/>
    <dgm:cxn modelId="{816B9BC7-BEE1-417A-8AE4-25CCCF029A7F}" type="presParOf" srcId="{42B5264B-82DE-4EED-92BF-A511D965C8D4}" destId="{31AD1AFD-6C26-48F4-B6F8-2E2C2F7019AC}" srcOrd="2" destOrd="0" presId="urn:microsoft.com/office/officeart/2005/8/layout/hList2"/>
    <dgm:cxn modelId="{9318FCE3-78DF-4E50-8250-C2028FEF6AC9}" type="presParOf" srcId="{A659EA37-A7A7-4B35-89D6-97A3F3602210}" destId="{7C528E03-C83E-427C-9CAD-5364644839E5}" srcOrd="1" destOrd="0" presId="urn:microsoft.com/office/officeart/2005/8/layout/hList2"/>
    <dgm:cxn modelId="{F71E501F-BBC3-44D0-BBD3-CC07B606C380}" type="presParOf" srcId="{A659EA37-A7A7-4B35-89D6-97A3F3602210}" destId="{37093BF3-B7E0-4DCF-B642-49141ED4D5F2}" srcOrd="2" destOrd="0" presId="urn:microsoft.com/office/officeart/2005/8/layout/hList2"/>
    <dgm:cxn modelId="{EDE7B0C6-F774-42D5-9526-1A0FC0D9EF5D}" type="presParOf" srcId="{37093BF3-B7E0-4DCF-B642-49141ED4D5F2}" destId="{1005AF2B-0688-49C0-B2BE-E48599ACC535}" srcOrd="0" destOrd="0" presId="urn:microsoft.com/office/officeart/2005/8/layout/hList2"/>
    <dgm:cxn modelId="{059F5121-8B9A-4253-B26C-5288895F304F}" type="presParOf" srcId="{37093BF3-B7E0-4DCF-B642-49141ED4D5F2}" destId="{F8241471-A1A8-4FE2-830E-736411F9E344}" srcOrd="1" destOrd="0" presId="urn:microsoft.com/office/officeart/2005/8/layout/hList2"/>
    <dgm:cxn modelId="{DFF413AA-1368-426C-9000-903834942FA7}" type="presParOf" srcId="{37093BF3-B7E0-4DCF-B642-49141ED4D5F2}" destId="{1D87B6F5-517F-4557-8498-ADDDA4840EB8}"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B931C2D-01D4-4CCC-8A30-EBBC0BA73842}"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66EBEA52-9819-4931-A995-FB27A7A7B669}">
      <dgm:prSet phldrT="[Text]"/>
      <dgm:spPr/>
      <dgm:t>
        <a:bodyPr/>
        <a:lstStyle/>
        <a:p>
          <a:r>
            <a:rPr lang="en-US" dirty="0"/>
            <a:t>State</a:t>
          </a:r>
        </a:p>
      </dgm:t>
    </dgm:pt>
    <dgm:pt modelId="{3662B666-877D-411A-937D-C874A9802122}" type="parTrans" cxnId="{C2CD7A0C-5C0B-4B86-AA88-9222A1911B1C}">
      <dgm:prSet/>
      <dgm:spPr/>
      <dgm:t>
        <a:bodyPr/>
        <a:lstStyle/>
        <a:p>
          <a:endParaRPr lang="en-US"/>
        </a:p>
      </dgm:t>
    </dgm:pt>
    <dgm:pt modelId="{635D0B9C-357C-485F-BC59-2B9FEE246B03}" type="sibTrans" cxnId="{C2CD7A0C-5C0B-4B86-AA88-9222A1911B1C}">
      <dgm:prSet/>
      <dgm:spPr/>
      <dgm:t>
        <a:bodyPr/>
        <a:lstStyle/>
        <a:p>
          <a:endParaRPr lang="en-US"/>
        </a:p>
      </dgm:t>
    </dgm:pt>
    <dgm:pt modelId="{C0969325-F2EC-40B9-A657-972CC768E5F9}">
      <dgm:prSet phldrT="[Text]"/>
      <dgm:spPr/>
      <dgm:t>
        <a:bodyPr/>
        <a:lstStyle/>
        <a:p>
          <a:r>
            <a:rPr lang="en-US" dirty="0"/>
            <a:t>Land</a:t>
          </a:r>
        </a:p>
      </dgm:t>
    </dgm:pt>
    <dgm:pt modelId="{C669295F-B6E7-4AAF-BFE8-A0A6E57F0D5C}" type="parTrans" cxnId="{394EDAD4-533B-4866-B924-81B8DCE90C36}">
      <dgm:prSet/>
      <dgm:spPr/>
      <dgm:t>
        <a:bodyPr/>
        <a:lstStyle/>
        <a:p>
          <a:endParaRPr lang="en-US"/>
        </a:p>
      </dgm:t>
    </dgm:pt>
    <dgm:pt modelId="{F4C1D9DC-E2FC-4D56-BB53-A14D0CAB9123}" type="sibTrans" cxnId="{394EDAD4-533B-4866-B924-81B8DCE90C36}">
      <dgm:prSet/>
      <dgm:spPr/>
      <dgm:t>
        <a:bodyPr/>
        <a:lstStyle/>
        <a:p>
          <a:endParaRPr lang="en-US"/>
        </a:p>
      </dgm:t>
    </dgm:pt>
    <dgm:pt modelId="{40F57622-80B7-4166-AA51-7EF71C48A850}">
      <dgm:prSet phldrT="[Text]"/>
      <dgm:spPr/>
      <dgm:t>
        <a:bodyPr/>
        <a:lstStyle/>
        <a:p>
          <a:r>
            <a:rPr lang="en-US" dirty="0"/>
            <a:t>Land improvement</a:t>
          </a:r>
        </a:p>
      </dgm:t>
    </dgm:pt>
    <dgm:pt modelId="{9E61076C-3899-489E-8965-1902234792BA}" type="parTrans" cxnId="{BDEBC804-6A0C-4AC6-9A38-81A7F2090DA4}">
      <dgm:prSet/>
      <dgm:spPr/>
      <dgm:t>
        <a:bodyPr/>
        <a:lstStyle/>
        <a:p>
          <a:endParaRPr lang="en-US"/>
        </a:p>
      </dgm:t>
    </dgm:pt>
    <dgm:pt modelId="{254F8BD9-9BDA-4846-B22B-7F6D014D9DAC}" type="sibTrans" cxnId="{BDEBC804-6A0C-4AC6-9A38-81A7F2090DA4}">
      <dgm:prSet/>
      <dgm:spPr/>
      <dgm:t>
        <a:bodyPr/>
        <a:lstStyle/>
        <a:p>
          <a:endParaRPr lang="en-US"/>
        </a:p>
      </dgm:t>
    </dgm:pt>
    <dgm:pt modelId="{E21973E7-205F-4076-A311-10B32E71A8B5}">
      <dgm:prSet phldrT="[Text]"/>
      <dgm:spPr/>
      <dgm:t>
        <a:bodyPr/>
        <a:lstStyle/>
        <a:p>
          <a:r>
            <a:rPr lang="en-US" dirty="0"/>
            <a:t>Concurrent</a:t>
          </a:r>
        </a:p>
      </dgm:t>
    </dgm:pt>
    <dgm:pt modelId="{B37CCCB4-5848-472E-9689-D984E61B0214}" type="parTrans" cxnId="{68E2F914-A80A-45B0-BC3E-872031F44609}">
      <dgm:prSet/>
      <dgm:spPr/>
      <dgm:t>
        <a:bodyPr/>
        <a:lstStyle/>
        <a:p>
          <a:endParaRPr lang="en-US"/>
        </a:p>
      </dgm:t>
    </dgm:pt>
    <dgm:pt modelId="{A19CAA03-5262-4DE9-AE93-A8D0B356EA81}" type="sibTrans" cxnId="{68E2F914-A80A-45B0-BC3E-872031F44609}">
      <dgm:prSet/>
      <dgm:spPr/>
      <dgm:t>
        <a:bodyPr/>
        <a:lstStyle/>
        <a:p>
          <a:endParaRPr lang="en-US"/>
        </a:p>
      </dgm:t>
    </dgm:pt>
    <dgm:pt modelId="{47D3A757-41E9-4945-8DA3-39E1652C89F1}">
      <dgm:prSet phldrT="[Text]"/>
      <dgm:spPr/>
      <dgm:t>
        <a:bodyPr/>
        <a:lstStyle/>
        <a:p>
          <a:r>
            <a:rPr lang="en-US" dirty="0"/>
            <a:t>Contract,</a:t>
          </a:r>
        </a:p>
      </dgm:t>
    </dgm:pt>
    <dgm:pt modelId="{A5DFD7B5-8ACA-4158-91E1-2B3E2ACF4C8A}" type="parTrans" cxnId="{871AA5B9-5477-4333-BBE4-98E68FD6B2D2}">
      <dgm:prSet/>
      <dgm:spPr/>
      <dgm:t>
        <a:bodyPr/>
        <a:lstStyle/>
        <a:p>
          <a:endParaRPr lang="en-US"/>
        </a:p>
      </dgm:t>
    </dgm:pt>
    <dgm:pt modelId="{A751D91B-B7E7-415F-A2F3-C21FFF060FAA}" type="sibTrans" cxnId="{871AA5B9-5477-4333-BBE4-98E68FD6B2D2}">
      <dgm:prSet/>
      <dgm:spPr/>
      <dgm:t>
        <a:bodyPr/>
        <a:lstStyle/>
        <a:p>
          <a:endParaRPr lang="en-US"/>
        </a:p>
      </dgm:t>
    </dgm:pt>
    <dgm:pt modelId="{B068DC88-F364-4FA8-8851-BAF2FFCD79A2}">
      <dgm:prSet phldrT="[Text]"/>
      <dgm:spPr/>
      <dgm:t>
        <a:bodyPr/>
        <a:lstStyle/>
        <a:p>
          <a:r>
            <a:rPr lang="en-US" dirty="0"/>
            <a:t>Transfer of property</a:t>
          </a:r>
        </a:p>
      </dgm:t>
    </dgm:pt>
    <dgm:pt modelId="{987FFF5D-C86E-45F7-8665-CD790A276542}" type="parTrans" cxnId="{87483E5B-DA0E-495F-BDEE-D22C0E496F6D}">
      <dgm:prSet/>
      <dgm:spPr/>
      <dgm:t>
        <a:bodyPr/>
        <a:lstStyle/>
        <a:p>
          <a:endParaRPr lang="en-US"/>
        </a:p>
      </dgm:t>
    </dgm:pt>
    <dgm:pt modelId="{BDBCC890-0FF7-4BA8-BEF6-CDAA1291CC17}" type="sibTrans" cxnId="{87483E5B-DA0E-495F-BDEE-D22C0E496F6D}">
      <dgm:prSet/>
      <dgm:spPr/>
      <dgm:t>
        <a:bodyPr/>
        <a:lstStyle/>
        <a:p>
          <a:endParaRPr lang="en-US"/>
        </a:p>
      </dgm:t>
    </dgm:pt>
    <dgm:pt modelId="{DA5FB9BD-7303-4749-9F58-E3B241E8A853}">
      <dgm:prSet phldrT="[Text]"/>
      <dgm:spPr/>
      <dgm:t>
        <a:bodyPr/>
        <a:lstStyle/>
        <a:p>
          <a:r>
            <a:rPr lang="en-US" dirty="0"/>
            <a:t>Land colonization</a:t>
          </a:r>
        </a:p>
      </dgm:t>
    </dgm:pt>
    <dgm:pt modelId="{A52A8426-806E-4B9A-873C-C9E36535FE15}" type="parTrans" cxnId="{1D8EBD7A-E5D4-4C40-82C1-A538999B65C7}">
      <dgm:prSet/>
      <dgm:spPr/>
      <dgm:t>
        <a:bodyPr/>
        <a:lstStyle/>
        <a:p>
          <a:endParaRPr lang="en-US"/>
        </a:p>
      </dgm:t>
    </dgm:pt>
    <dgm:pt modelId="{7E6547C7-1BB7-4DF5-BFFF-6FE8BB7504F5}" type="sibTrans" cxnId="{1D8EBD7A-E5D4-4C40-82C1-A538999B65C7}">
      <dgm:prSet/>
      <dgm:spPr/>
      <dgm:t>
        <a:bodyPr/>
        <a:lstStyle/>
        <a:p>
          <a:endParaRPr lang="en-US"/>
        </a:p>
      </dgm:t>
    </dgm:pt>
    <dgm:pt modelId="{585161D0-1D62-4C85-B738-30B584E16BD9}" type="pres">
      <dgm:prSet presAssocID="{7B931C2D-01D4-4CCC-8A30-EBBC0BA73842}" presName="linearFlow" presStyleCnt="0">
        <dgm:presLayoutVars>
          <dgm:dir/>
          <dgm:animLvl val="lvl"/>
          <dgm:resizeHandles/>
        </dgm:presLayoutVars>
      </dgm:prSet>
      <dgm:spPr/>
    </dgm:pt>
    <dgm:pt modelId="{6D5F4AB5-8758-4FE5-8C38-B3950F716494}" type="pres">
      <dgm:prSet presAssocID="{66EBEA52-9819-4931-A995-FB27A7A7B669}" presName="compositeNode" presStyleCnt="0">
        <dgm:presLayoutVars>
          <dgm:bulletEnabled val="1"/>
        </dgm:presLayoutVars>
      </dgm:prSet>
      <dgm:spPr/>
    </dgm:pt>
    <dgm:pt modelId="{D556EE8E-6370-42C7-A6A7-B24530F40B4D}" type="pres">
      <dgm:prSet presAssocID="{66EBEA52-9819-4931-A995-FB27A7A7B669}" presName="image" presStyleLbl="fgImgPlace1" presStyleIdx="0" presStyleCnt="2" custScaleX="102919" custScaleY="128825" custLinFactNeighborX="2047"/>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F773EC74-BE7F-422B-91CB-90A311A0A41A}" type="pres">
      <dgm:prSet presAssocID="{66EBEA52-9819-4931-A995-FB27A7A7B669}" presName="childNode" presStyleLbl="node1" presStyleIdx="0" presStyleCnt="2" custLinFactNeighborX="822">
        <dgm:presLayoutVars>
          <dgm:bulletEnabled val="1"/>
        </dgm:presLayoutVars>
      </dgm:prSet>
      <dgm:spPr/>
    </dgm:pt>
    <dgm:pt modelId="{9B0573F6-3CBD-48BD-90FA-1264F38C20FC}" type="pres">
      <dgm:prSet presAssocID="{66EBEA52-9819-4931-A995-FB27A7A7B669}" presName="parentNode" presStyleLbl="revTx" presStyleIdx="0" presStyleCnt="2">
        <dgm:presLayoutVars>
          <dgm:chMax val="0"/>
          <dgm:bulletEnabled val="1"/>
        </dgm:presLayoutVars>
      </dgm:prSet>
      <dgm:spPr/>
    </dgm:pt>
    <dgm:pt modelId="{0DA9333E-8B48-441E-AF87-7314A3A78F17}" type="pres">
      <dgm:prSet presAssocID="{635D0B9C-357C-485F-BC59-2B9FEE246B03}" presName="sibTrans" presStyleCnt="0"/>
      <dgm:spPr/>
    </dgm:pt>
    <dgm:pt modelId="{E52C0842-F9DC-4D1B-B5D1-74518B591EFF}" type="pres">
      <dgm:prSet presAssocID="{E21973E7-205F-4076-A311-10B32E71A8B5}" presName="compositeNode" presStyleCnt="0">
        <dgm:presLayoutVars>
          <dgm:bulletEnabled val="1"/>
        </dgm:presLayoutVars>
      </dgm:prSet>
      <dgm:spPr/>
    </dgm:pt>
    <dgm:pt modelId="{A6ACEB1A-A37F-4045-9561-4B4A20A3C0DA}" type="pres">
      <dgm:prSet presAssocID="{E21973E7-205F-4076-A311-10B32E71A8B5}" presName="image" presStyleLbl="fgImgPlace1" presStyleIdx="1" presStyleCnt="2" custScaleX="160731" custScaleY="120640"/>
      <dgm:spPr>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dgm:spPr>
    </dgm:pt>
    <dgm:pt modelId="{8E487CEA-3F58-49D5-A78A-36E0CBA1E097}" type="pres">
      <dgm:prSet presAssocID="{E21973E7-205F-4076-A311-10B32E71A8B5}" presName="childNode" presStyleLbl="node1" presStyleIdx="1" presStyleCnt="2">
        <dgm:presLayoutVars>
          <dgm:bulletEnabled val="1"/>
        </dgm:presLayoutVars>
      </dgm:prSet>
      <dgm:spPr/>
    </dgm:pt>
    <dgm:pt modelId="{F0C01CF8-F4E8-4502-B488-462CF676C5E9}" type="pres">
      <dgm:prSet presAssocID="{E21973E7-205F-4076-A311-10B32E71A8B5}" presName="parentNode" presStyleLbl="revTx" presStyleIdx="1" presStyleCnt="2">
        <dgm:presLayoutVars>
          <dgm:chMax val="0"/>
          <dgm:bulletEnabled val="1"/>
        </dgm:presLayoutVars>
      </dgm:prSet>
      <dgm:spPr/>
    </dgm:pt>
  </dgm:ptLst>
  <dgm:cxnLst>
    <dgm:cxn modelId="{4005FCB3-1DA6-4941-8466-19762A156703}" type="presOf" srcId="{7B931C2D-01D4-4CCC-8A30-EBBC0BA73842}" destId="{585161D0-1D62-4C85-B738-30B584E16BD9}" srcOrd="0" destOrd="0" presId="urn:microsoft.com/office/officeart/2005/8/layout/hList2"/>
    <dgm:cxn modelId="{AFEFBF3B-54F9-428B-97A4-0877205B1BCE}" type="presOf" srcId="{DA5FB9BD-7303-4749-9F58-E3B241E8A853}" destId="{F773EC74-BE7F-422B-91CB-90A311A0A41A}" srcOrd="0" destOrd="2" presId="urn:microsoft.com/office/officeart/2005/8/layout/hList2"/>
    <dgm:cxn modelId="{39C730C6-2EDF-4FB1-8F9D-C3DC3599FDC1}" type="presOf" srcId="{C0969325-F2EC-40B9-A657-972CC768E5F9}" destId="{F773EC74-BE7F-422B-91CB-90A311A0A41A}" srcOrd="0" destOrd="0" presId="urn:microsoft.com/office/officeart/2005/8/layout/hList2"/>
    <dgm:cxn modelId="{394EDAD4-533B-4866-B924-81B8DCE90C36}" srcId="{66EBEA52-9819-4931-A995-FB27A7A7B669}" destId="{C0969325-F2EC-40B9-A657-972CC768E5F9}" srcOrd="0" destOrd="0" parTransId="{C669295F-B6E7-4AAF-BFE8-A0A6E57F0D5C}" sibTransId="{F4C1D9DC-E2FC-4D56-BB53-A14D0CAB9123}"/>
    <dgm:cxn modelId="{82E878C8-3754-4817-BE8A-0D03FAF9F125}" type="presOf" srcId="{E21973E7-205F-4076-A311-10B32E71A8B5}" destId="{F0C01CF8-F4E8-4502-B488-462CF676C5E9}" srcOrd="0" destOrd="0" presId="urn:microsoft.com/office/officeart/2005/8/layout/hList2"/>
    <dgm:cxn modelId="{BDEBC804-6A0C-4AC6-9A38-81A7F2090DA4}" srcId="{66EBEA52-9819-4931-A995-FB27A7A7B669}" destId="{40F57622-80B7-4166-AA51-7EF71C48A850}" srcOrd="1" destOrd="0" parTransId="{9E61076C-3899-489E-8965-1902234792BA}" sibTransId="{254F8BD9-9BDA-4846-B22B-7F6D014D9DAC}"/>
    <dgm:cxn modelId="{F5F11E84-1251-437E-8750-BBB0E5E8F2D2}" type="presOf" srcId="{47D3A757-41E9-4945-8DA3-39E1652C89F1}" destId="{8E487CEA-3F58-49D5-A78A-36E0CBA1E097}" srcOrd="0" destOrd="0" presId="urn:microsoft.com/office/officeart/2005/8/layout/hList2"/>
    <dgm:cxn modelId="{68E2F914-A80A-45B0-BC3E-872031F44609}" srcId="{7B931C2D-01D4-4CCC-8A30-EBBC0BA73842}" destId="{E21973E7-205F-4076-A311-10B32E71A8B5}" srcOrd="1" destOrd="0" parTransId="{B37CCCB4-5848-472E-9689-D984E61B0214}" sibTransId="{A19CAA03-5262-4DE9-AE93-A8D0B356EA81}"/>
    <dgm:cxn modelId="{C2CD7A0C-5C0B-4B86-AA88-9222A1911B1C}" srcId="{7B931C2D-01D4-4CCC-8A30-EBBC0BA73842}" destId="{66EBEA52-9819-4931-A995-FB27A7A7B669}" srcOrd="0" destOrd="0" parTransId="{3662B666-877D-411A-937D-C874A9802122}" sibTransId="{635D0B9C-357C-485F-BC59-2B9FEE246B03}"/>
    <dgm:cxn modelId="{ACE9CDC4-D0E8-4804-865A-B7F911C012F2}" type="presOf" srcId="{40F57622-80B7-4166-AA51-7EF71C48A850}" destId="{F773EC74-BE7F-422B-91CB-90A311A0A41A}" srcOrd="0" destOrd="1" presId="urn:microsoft.com/office/officeart/2005/8/layout/hList2"/>
    <dgm:cxn modelId="{87483E5B-DA0E-495F-BDEE-D22C0E496F6D}" srcId="{E21973E7-205F-4076-A311-10B32E71A8B5}" destId="{B068DC88-F364-4FA8-8851-BAF2FFCD79A2}" srcOrd="1" destOrd="0" parTransId="{987FFF5D-C86E-45F7-8665-CD790A276542}" sibTransId="{BDBCC890-0FF7-4BA8-BEF6-CDAA1291CC17}"/>
    <dgm:cxn modelId="{1D8EBD7A-E5D4-4C40-82C1-A538999B65C7}" srcId="{66EBEA52-9819-4931-A995-FB27A7A7B669}" destId="{DA5FB9BD-7303-4749-9F58-E3B241E8A853}" srcOrd="2" destOrd="0" parTransId="{A52A8426-806E-4B9A-873C-C9E36535FE15}" sibTransId="{7E6547C7-1BB7-4DF5-BFFF-6FE8BB7504F5}"/>
    <dgm:cxn modelId="{871AA5B9-5477-4333-BBE4-98E68FD6B2D2}" srcId="{E21973E7-205F-4076-A311-10B32E71A8B5}" destId="{47D3A757-41E9-4945-8DA3-39E1652C89F1}" srcOrd="0" destOrd="0" parTransId="{A5DFD7B5-8ACA-4158-91E1-2B3E2ACF4C8A}" sibTransId="{A751D91B-B7E7-415F-A2F3-C21FFF060FAA}"/>
    <dgm:cxn modelId="{6FC89C35-7226-4BFA-8FB5-602FCE54BCBF}" type="presOf" srcId="{66EBEA52-9819-4931-A995-FB27A7A7B669}" destId="{9B0573F6-3CBD-48BD-90FA-1264F38C20FC}" srcOrd="0" destOrd="0" presId="urn:microsoft.com/office/officeart/2005/8/layout/hList2"/>
    <dgm:cxn modelId="{143158E1-11BC-441A-9A18-4E4F7848BCD7}" type="presOf" srcId="{B068DC88-F364-4FA8-8851-BAF2FFCD79A2}" destId="{8E487CEA-3F58-49D5-A78A-36E0CBA1E097}" srcOrd="0" destOrd="1" presId="urn:microsoft.com/office/officeart/2005/8/layout/hList2"/>
    <dgm:cxn modelId="{97F64146-8D32-4258-9B8B-4F7FC7B14F25}" type="presParOf" srcId="{585161D0-1D62-4C85-B738-30B584E16BD9}" destId="{6D5F4AB5-8758-4FE5-8C38-B3950F716494}" srcOrd="0" destOrd="0" presId="urn:microsoft.com/office/officeart/2005/8/layout/hList2"/>
    <dgm:cxn modelId="{453DADCE-16A0-41F4-B14C-4607CEDFDDD4}" type="presParOf" srcId="{6D5F4AB5-8758-4FE5-8C38-B3950F716494}" destId="{D556EE8E-6370-42C7-A6A7-B24530F40B4D}" srcOrd="0" destOrd="0" presId="urn:microsoft.com/office/officeart/2005/8/layout/hList2"/>
    <dgm:cxn modelId="{33610DB4-4B4F-4D2E-A895-1F1CFFE0EE1C}" type="presParOf" srcId="{6D5F4AB5-8758-4FE5-8C38-B3950F716494}" destId="{F773EC74-BE7F-422B-91CB-90A311A0A41A}" srcOrd="1" destOrd="0" presId="urn:microsoft.com/office/officeart/2005/8/layout/hList2"/>
    <dgm:cxn modelId="{8DFA8B8D-4807-4F4A-8F49-30599126815A}" type="presParOf" srcId="{6D5F4AB5-8758-4FE5-8C38-B3950F716494}" destId="{9B0573F6-3CBD-48BD-90FA-1264F38C20FC}" srcOrd="2" destOrd="0" presId="urn:microsoft.com/office/officeart/2005/8/layout/hList2"/>
    <dgm:cxn modelId="{3BE74AF2-8E98-43DB-9028-733D81D69D40}" type="presParOf" srcId="{585161D0-1D62-4C85-B738-30B584E16BD9}" destId="{0DA9333E-8B48-441E-AF87-7314A3A78F17}" srcOrd="1" destOrd="0" presId="urn:microsoft.com/office/officeart/2005/8/layout/hList2"/>
    <dgm:cxn modelId="{05BD957A-641A-4AED-93B3-07FE8C731FBF}" type="presParOf" srcId="{585161D0-1D62-4C85-B738-30B584E16BD9}" destId="{E52C0842-F9DC-4D1B-B5D1-74518B591EFF}" srcOrd="2" destOrd="0" presId="urn:microsoft.com/office/officeart/2005/8/layout/hList2"/>
    <dgm:cxn modelId="{50F0733F-76B4-4332-B662-CEABE19A9F4B}" type="presParOf" srcId="{E52C0842-F9DC-4D1B-B5D1-74518B591EFF}" destId="{A6ACEB1A-A37F-4045-9561-4B4A20A3C0DA}" srcOrd="0" destOrd="0" presId="urn:microsoft.com/office/officeart/2005/8/layout/hList2"/>
    <dgm:cxn modelId="{E2749C2D-523F-48F5-9228-34881B9E2316}" type="presParOf" srcId="{E52C0842-F9DC-4D1B-B5D1-74518B591EFF}" destId="{8E487CEA-3F58-49D5-A78A-36E0CBA1E097}" srcOrd="1" destOrd="0" presId="urn:microsoft.com/office/officeart/2005/8/layout/hList2"/>
    <dgm:cxn modelId="{A406BBCD-6F2F-45CC-B01B-96B4F7D51B72}" type="presParOf" srcId="{E52C0842-F9DC-4D1B-B5D1-74518B591EFF}" destId="{F0C01CF8-F4E8-4502-B488-462CF676C5E9}"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B171A3B-5366-434B-9A67-38EDD8E0FC32}" type="doc">
      <dgm:prSet loTypeId="urn:microsoft.com/office/officeart/2008/layout/CaptionedPictures" loCatId="picture" qsTypeId="urn:microsoft.com/office/officeart/2005/8/quickstyle/simple1" qsCatId="simple" csTypeId="urn:microsoft.com/office/officeart/2005/8/colors/accent3_4" csCatId="accent3" phldr="1"/>
      <dgm:spPr/>
      <dgm:t>
        <a:bodyPr/>
        <a:lstStyle/>
        <a:p>
          <a:endParaRPr lang="en-US"/>
        </a:p>
      </dgm:t>
    </dgm:pt>
    <dgm:pt modelId="{062EB4A3-C0AA-499B-9D6E-F6B5F5601ECE}">
      <dgm:prSet phldrT="[Text]" custT="1"/>
      <dgm:spPr>
        <a:solidFill>
          <a:srgbClr val="0070C0"/>
        </a:solidFill>
      </dgm:spPr>
      <dgm:t>
        <a:bodyPr/>
        <a:lstStyle/>
        <a:p>
          <a:r>
            <a:rPr lang="en-US" sz="2400" dirty="0">
              <a:effectLst>
                <a:outerShdw blurRad="38100" dist="38100" dir="2700000" algn="tl">
                  <a:srgbClr val="000000">
                    <a:alpha val="43137"/>
                  </a:srgbClr>
                </a:outerShdw>
              </a:effectLst>
            </a:rPr>
            <a:t>Nuke Energy</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NSG, HELP-2016</a:t>
          </a:r>
        </a:p>
      </dgm:t>
    </dgm:pt>
    <dgm:pt modelId="{02C835B1-76CF-48E4-A233-4FDD0D034B64}" type="parTrans" cxnId="{ABDB0FFB-84E4-4F15-B064-229F88CA2698}">
      <dgm:prSet/>
      <dgm:spPr/>
      <dgm:t>
        <a:bodyPr/>
        <a:lstStyle/>
        <a:p>
          <a:endParaRPr lang="en-US"/>
        </a:p>
      </dgm:t>
    </dgm:pt>
    <dgm:pt modelId="{4ABE97DE-1006-4EC4-856C-E8B5ABDB90A6}" type="sibTrans" cxnId="{ABDB0FFB-84E4-4F15-B064-229F88CA2698}">
      <dgm:prSet/>
      <dgm:spPr/>
      <dgm:t>
        <a:bodyPr/>
        <a:lstStyle/>
        <a:p>
          <a:endParaRPr lang="en-US"/>
        </a:p>
      </dgm:t>
    </dgm:pt>
    <dgm:pt modelId="{8B7D397A-FD67-4141-B282-D139E45C8E55}">
      <dgm:prSet phldrT="[Text]" custT="1"/>
      <dgm:spPr>
        <a:solidFill>
          <a:srgbClr val="0070C0"/>
        </a:solidFill>
      </dgm:spPr>
      <dgm:t>
        <a:bodyPr/>
        <a:lstStyle/>
        <a:p>
          <a:r>
            <a:rPr lang="en-US" sz="2400" dirty="0">
              <a:effectLst>
                <a:outerShdw blurRad="38100" dist="38100" dir="2700000" algn="tl">
                  <a:srgbClr val="000000">
                    <a:alpha val="43137"/>
                  </a:srgbClr>
                </a:outerShdw>
              </a:effectLst>
            </a:rPr>
            <a:t>Postal, Telecom, </a:t>
          </a:r>
          <a:r>
            <a:rPr lang="en-US" sz="2400" dirty="0" err="1">
              <a:effectLst>
                <a:outerShdw blurRad="38100" dist="38100" dir="2700000" algn="tl">
                  <a:srgbClr val="000000">
                    <a:alpha val="43137"/>
                  </a:srgbClr>
                </a:outerShdw>
              </a:effectLst>
            </a:rPr>
            <a:t>Mass.Comm</a:t>
          </a:r>
          <a:r>
            <a:rPr lang="en-US" sz="2400" dirty="0">
              <a:effectLst>
                <a:outerShdw blurRad="38100" dist="38100" dir="2700000" algn="tl">
                  <a:srgbClr val="000000">
                    <a:alpha val="43137"/>
                  </a:srgbClr>
                </a:outerShdw>
              </a:effectLst>
            </a:rPr>
            <a:t> (YB)</a:t>
          </a:r>
        </a:p>
      </dgm:t>
    </dgm:pt>
    <dgm:pt modelId="{40DA5242-D7B2-454D-AB19-82E787F545B1}" type="parTrans" cxnId="{E2F4D3BF-4BDB-41AA-AB79-E14D1FA40584}">
      <dgm:prSet/>
      <dgm:spPr/>
      <dgm:t>
        <a:bodyPr/>
        <a:lstStyle/>
        <a:p>
          <a:endParaRPr lang="en-US"/>
        </a:p>
      </dgm:t>
    </dgm:pt>
    <dgm:pt modelId="{107863D2-F0F9-4258-AC6C-8D6E2752E7DB}" type="sibTrans" cxnId="{E2F4D3BF-4BDB-41AA-AB79-E14D1FA40584}">
      <dgm:prSet/>
      <dgm:spPr/>
      <dgm:t>
        <a:bodyPr/>
        <a:lstStyle/>
        <a:p>
          <a:endParaRPr lang="en-US"/>
        </a:p>
      </dgm:t>
    </dgm:pt>
    <dgm:pt modelId="{9C6023D1-166E-49D7-9399-ACB12EA964D5}">
      <dgm:prSet phldrT="[Text]" custT="1"/>
      <dgm:spPr>
        <a:solidFill>
          <a:srgbClr val="0070C0"/>
        </a:solidFill>
      </dgm:spPr>
      <dgm:t>
        <a:bodyPr/>
        <a:lstStyle/>
        <a:p>
          <a:r>
            <a:rPr lang="en-US" sz="2400" dirty="0" err="1">
              <a:effectLst>
                <a:outerShdw blurRad="38100" dist="38100" dir="2700000" algn="tl">
                  <a:srgbClr val="000000">
                    <a:alpha val="43137"/>
                  </a:srgbClr>
                </a:outerShdw>
              </a:effectLst>
            </a:rPr>
            <a:t>Kelkar</a:t>
          </a:r>
          <a:r>
            <a:rPr lang="en-US" sz="2400" dirty="0">
              <a:effectLst>
                <a:outerShdw blurRad="38100" dist="38100" dir="2700000" algn="tl">
                  <a:srgbClr val="000000">
                    <a:alpha val="43137"/>
                  </a:srgbClr>
                </a:outerShdw>
              </a:effectLst>
            </a:rPr>
            <a:t>-PPP</a:t>
          </a:r>
        </a:p>
      </dgm:t>
    </dgm:pt>
    <dgm:pt modelId="{F67448A1-7CE2-4D6A-AE3A-5F2E851A413C}" type="parTrans" cxnId="{B84259AE-1D86-41E1-B018-BA27F1718DCF}">
      <dgm:prSet/>
      <dgm:spPr/>
      <dgm:t>
        <a:bodyPr/>
        <a:lstStyle/>
        <a:p>
          <a:endParaRPr lang="en-US"/>
        </a:p>
      </dgm:t>
    </dgm:pt>
    <dgm:pt modelId="{216F68CD-6FAA-4178-B9BC-BE0722CEBB89}" type="sibTrans" cxnId="{B84259AE-1D86-41E1-B018-BA27F1718DCF}">
      <dgm:prSet/>
      <dgm:spPr/>
      <dgm:t>
        <a:bodyPr/>
        <a:lstStyle/>
        <a:p>
          <a:endParaRPr lang="en-US"/>
        </a:p>
      </dgm:t>
    </dgm:pt>
    <dgm:pt modelId="{DC819E62-5DC5-4BD1-A699-6CFE006798F8}">
      <dgm:prSet phldrT="[Text]" custT="1"/>
      <dgm:spPr>
        <a:solidFill>
          <a:srgbClr val="0070C0"/>
        </a:solidFill>
      </dgm:spPr>
      <dgm:t>
        <a:bodyPr/>
        <a:lstStyle/>
        <a:p>
          <a:r>
            <a:rPr lang="en-US" sz="2400" dirty="0">
              <a:effectLst>
                <a:outerShdw blurRad="38100" dist="38100" dir="2700000" algn="tl">
                  <a:srgbClr val="000000">
                    <a:alpha val="43137"/>
                  </a:srgbClr>
                </a:outerShdw>
              </a:effectLst>
            </a:rPr>
            <a:t>Rail Budget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CAP-2016</a:t>
          </a:r>
        </a:p>
      </dgm:t>
    </dgm:pt>
    <dgm:pt modelId="{0C512F4A-6D4C-4F52-A0A6-BED7C1570489}" type="parTrans" cxnId="{E1774C5F-27AF-4918-A410-FB31015A7AEA}">
      <dgm:prSet/>
      <dgm:spPr/>
      <dgm:t>
        <a:bodyPr/>
        <a:lstStyle/>
        <a:p>
          <a:endParaRPr lang="en-US"/>
        </a:p>
      </dgm:t>
    </dgm:pt>
    <dgm:pt modelId="{8F07CF16-92B1-4348-99E7-36468A6C8794}" type="sibTrans" cxnId="{E1774C5F-27AF-4918-A410-FB31015A7AEA}">
      <dgm:prSet/>
      <dgm:spPr/>
      <dgm:t>
        <a:bodyPr/>
        <a:lstStyle/>
        <a:p>
          <a:endParaRPr lang="en-US"/>
        </a:p>
      </dgm:t>
    </dgm:pt>
    <dgm:pt modelId="{95CA7B65-CA53-4DE7-BDB7-E6B80C56899C}">
      <dgm:prSet phldrT="[Text]" custT="1"/>
      <dgm:spPr>
        <a:solidFill>
          <a:srgbClr val="0070C0"/>
        </a:solidFill>
      </dgm:spPr>
      <dgm:t>
        <a:bodyPr/>
        <a:lstStyle/>
        <a:p>
          <a:r>
            <a:rPr lang="en-US" sz="2400" dirty="0">
              <a:effectLst>
                <a:outerShdw blurRad="38100" dist="38100" dir="2700000" algn="tl">
                  <a:srgbClr val="000000">
                    <a:alpha val="43137"/>
                  </a:srgbClr>
                </a:outerShdw>
              </a:effectLst>
            </a:rPr>
            <a:t>Urban Infra-Bills.</a:t>
          </a:r>
        </a:p>
      </dgm:t>
    </dgm:pt>
    <dgm:pt modelId="{7446EFCE-9D52-4534-97D0-0F41CE77B751}" type="parTrans" cxnId="{A6D1CA33-B1DF-4DBA-88F9-82C2776CB932}">
      <dgm:prSet/>
      <dgm:spPr/>
      <dgm:t>
        <a:bodyPr/>
        <a:lstStyle/>
        <a:p>
          <a:endParaRPr lang="en-US"/>
        </a:p>
      </dgm:t>
    </dgm:pt>
    <dgm:pt modelId="{240B65FD-EA83-43BC-8605-74A74C4219F0}" type="sibTrans" cxnId="{A6D1CA33-B1DF-4DBA-88F9-82C2776CB932}">
      <dgm:prSet/>
      <dgm:spPr/>
      <dgm:t>
        <a:bodyPr/>
        <a:lstStyle/>
        <a:p>
          <a:endParaRPr lang="en-US"/>
        </a:p>
      </dgm:t>
    </dgm:pt>
    <dgm:pt modelId="{344CC777-F36D-44F0-A85B-32AEF347895C}">
      <dgm:prSet phldrT="[Text]" custT="1"/>
      <dgm:spPr>
        <a:solidFill>
          <a:srgbClr val="0070C0"/>
        </a:solidFill>
      </dgm:spPr>
      <dgm:t>
        <a:bodyPr/>
        <a:lstStyle/>
        <a:p>
          <a:r>
            <a:rPr lang="en-US" sz="2400" dirty="0">
              <a:effectLst>
                <a:outerShdw blurRad="38100" dist="38100" dir="2700000" algn="tl">
                  <a:srgbClr val="000000">
                    <a:alpha val="43137"/>
                  </a:srgbClr>
                </a:outerShdw>
              </a:effectLst>
            </a:rPr>
            <a:t>Paris Summit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Clean Energy</a:t>
          </a:r>
        </a:p>
      </dgm:t>
    </dgm:pt>
    <dgm:pt modelId="{259E79B3-48B1-4E49-B404-93D9CEBCB896}" type="parTrans" cxnId="{2D538910-85EA-4B4D-AE3D-EC0D3BC7243F}">
      <dgm:prSet/>
      <dgm:spPr/>
      <dgm:t>
        <a:bodyPr/>
        <a:lstStyle/>
        <a:p>
          <a:endParaRPr lang="en-US"/>
        </a:p>
      </dgm:t>
    </dgm:pt>
    <dgm:pt modelId="{9527611E-F8F1-4E4A-BE8E-2917F1CF1B2E}" type="sibTrans" cxnId="{2D538910-85EA-4B4D-AE3D-EC0D3BC7243F}">
      <dgm:prSet/>
      <dgm:spPr/>
      <dgm:t>
        <a:bodyPr/>
        <a:lstStyle/>
        <a:p>
          <a:endParaRPr lang="en-US"/>
        </a:p>
      </dgm:t>
    </dgm:pt>
    <dgm:pt modelId="{0172249E-81B0-43FD-BCDF-F0C00A02A139}" type="pres">
      <dgm:prSet presAssocID="{0B171A3B-5366-434B-9A67-38EDD8E0FC32}" presName="Name0" presStyleCnt="0">
        <dgm:presLayoutVars>
          <dgm:chMax/>
          <dgm:chPref/>
          <dgm:dir/>
        </dgm:presLayoutVars>
      </dgm:prSet>
      <dgm:spPr/>
    </dgm:pt>
    <dgm:pt modelId="{D10080ED-8201-4D6B-9CD1-2451AC7AE7B6}" type="pres">
      <dgm:prSet presAssocID="{344CC777-F36D-44F0-A85B-32AEF347895C}" presName="composite" presStyleCnt="0">
        <dgm:presLayoutVars>
          <dgm:chMax val="1"/>
          <dgm:chPref val="1"/>
        </dgm:presLayoutVars>
      </dgm:prSet>
      <dgm:spPr/>
    </dgm:pt>
    <dgm:pt modelId="{7E35ED55-E0F5-43D6-A768-3E69388D6748}" type="pres">
      <dgm:prSet presAssocID="{344CC777-F36D-44F0-A85B-32AEF347895C}" presName="Accent" presStyleLbl="trAlignAcc1" presStyleIdx="0" presStyleCnt="6">
        <dgm:presLayoutVars>
          <dgm:chMax val="0"/>
          <dgm:chPref val="0"/>
        </dgm:presLayoutVars>
      </dgm:prSet>
      <dgm:spPr/>
    </dgm:pt>
    <dgm:pt modelId="{0C38846C-1E35-49C0-B7B7-6E3307245743}" type="pres">
      <dgm:prSet presAssocID="{344CC777-F36D-44F0-A85B-32AEF347895C}" presName="Image" presStyleLbl="alignImgPlace1" presStyleIdx="0" presStyleCnt="6">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1F49BA5-B896-465D-A76B-E257B55F6DC9}" type="pres">
      <dgm:prSet presAssocID="{344CC777-F36D-44F0-A85B-32AEF347895C}" presName="ChildComposite" presStyleCnt="0"/>
      <dgm:spPr/>
    </dgm:pt>
    <dgm:pt modelId="{C203414D-E8ED-4CD3-99F2-05A2434DD25F}" type="pres">
      <dgm:prSet presAssocID="{344CC777-F36D-44F0-A85B-32AEF347895C}" presName="Child" presStyleLbl="node1" presStyleIdx="0" presStyleCnt="0">
        <dgm:presLayoutVars>
          <dgm:chMax val="0"/>
          <dgm:chPref val="0"/>
          <dgm:bulletEnabled val="1"/>
        </dgm:presLayoutVars>
      </dgm:prSet>
      <dgm:spPr/>
    </dgm:pt>
    <dgm:pt modelId="{FF610D15-8EA0-4E76-816A-FDBDD48A624C}" type="pres">
      <dgm:prSet presAssocID="{344CC777-F36D-44F0-A85B-32AEF347895C}" presName="Parent" presStyleLbl="revTx" presStyleIdx="0" presStyleCnt="6">
        <dgm:presLayoutVars>
          <dgm:chMax val="1"/>
          <dgm:chPref val="0"/>
          <dgm:bulletEnabled val="1"/>
        </dgm:presLayoutVars>
      </dgm:prSet>
      <dgm:spPr/>
    </dgm:pt>
    <dgm:pt modelId="{E94F3C81-8B04-492F-87DD-2753195A1AA2}" type="pres">
      <dgm:prSet presAssocID="{9527611E-F8F1-4E4A-BE8E-2917F1CF1B2E}" presName="sibTrans" presStyleCnt="0"/>
      <dgm:spPr/>
    </dgm:pt>
    <dgm:pt modelId="{909F109F-8BF2-4E55-96A8-7F19C9F6BDEF}" type="pres">
      <dgm:prSet presAssocID="{062EB4A3-C0AA-499B-9D6E-F6B5F5601ECE}" presName="composite" presStyleCnt="0">
        <dgm:presLayoutVars>
          <dgm:chMax val="1"/>
          <dgm:chPref val="1"/>
        </dgm:presLayoutVars>
      </dgm:prSet>
      <dgm:spPr/>
    </dgm:pt>
    <dgm:pt modelId="{2E7B5109-2481-4603-948A-8D10CD09A6D7}" type="pres">
      <dgm:prSet presAssocID="{062EB4A3-C0AA-499B-9D6E-F6B5F5601ECE}" presName="Accent" presStyleLbl="trAlignAcc1" presStyleIdx="1" presStyleCnt="6">
        <dgm:presLayoutVars>
          <dgm:chMax val="0"/>
          <dgm:chPref val="0"/>
        </dgm:presLayoutVars>
      </dgm:prSet>
      <dgm:spPr/>
    </dgm:pt>
    <dgm:pt modelId="{FF48285C-ED4D-40DD-9C4E-3881BD3DDA8B}" type="pres">
      <dgm:prSet presAssocID="{062EB4A3-C0AA-499B-9D6E-F6B5F5601ECE}" presName="Image" presStyleLbl="alignImgPlace1" presStyleIdx="1" presStyleCnt="6">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4E29E5BC-E18D-41FC-8C3B-C4FF3D6E3183}" type="pres">
      <dgm:prSet presAssocID="{062EB4A3-C0AA-499B-9D6E-F6B5F5601ECE}" presName="ChildComposite" presStyleCnt="0"/>
      <dgm:spPr/>
    </dgm:pt>
    <dgm:pt modelId="{8F692B3E-F5B8-4D0A-9A33-A8CA300BA5D4}" type="pres">
      <dgm:prSet presAssocID="{062EB4A3-C0AA-499B-9D6E-F6B5F5601ECE}" presName="Child" presStyleLbl="node1" presStyleIdx="0" presStyleCnt="0">
        <dgm:presLayoutVars>
          <dgm:chMax val="0"/>
          <dgm:chPref val="0"/>
          <dgm:bulletEnabled val="1"/>
        </dgm:presLayoutVars>
      </dgm:prSet>
      <dgm:spPr/>
    </dgm:pt>
    <dgm:pt modelId="{E9F06033-D4D0-4DD1-B330-22B2A187D06A}" type="pres">
      <dgm:prSet presAssocID="{062EB4A3-C0AA-499B-9D6E-F6B5F5601ECE}" presName="Parent" presStyleLbl="revTx" presStyleIdx="1" presStyleCnt="6">
        <dgm:presLayoutVars>
          <dgm:chMax val="1"/>
          <dgm:chPref val="0"/>
          <dgm:bulletEnabled val="1"/>
        </dgm:presLayoutVars>
      </dgm:prSet>
      <dgm:spPr/>
    </dgm:pt>
    <dgm:pt modelId="{B8412269-A754-45BF-969B-9277D783B102}" type="pres">
      <dgm:prSet presAssocID="{4ABE97DE-1006-4EC4-856C-E8B5ABDB90A6}" presName="sibTrans" presStyleCnt="0"/>
      <dgm:spPr/>
    </dgm:pt>
    <dgm:pt modelId="{29481A17-E88D-45DA-A409-833FE8826372}" type="pres">
      <dgm:prSet presAssocID="{8B7D397A-FD67-4141-B282-D139E45C8E55}" presName="composite" presStyleCnt="0">
        <dgm:presLayoutVars>
          <dgm:chMax val="1"/>
          <dgm:chPref val="1"/>
        </dgm:presLayoutVars>
      </dgm:prSet>
      <dgm:spPr/>
    </dgm:pt>
    <dgm:pt modelId="{85A8A44B-960A-45A0-8A21-452A3B4D2B9B}" type="pres">
      <dgm:prSet presAssocID="{8B7D397A-FD67-4141-B282-D139E45C8E55}" presName="Accent" presStyleLbl="trAlignAcc1" presStyleIdx="2" presStyleCnt="6">
        <dgm:presLayoutVars>
          <dgm:chMax val="0"/>
          <dgm:chPref val="0"/>
        </dgm:presLayoutVars>
      </dgm:prSet>
      <dgm:spPr/>
    </dgm:pt>
    <dgm:pt modelId="{E69D0BD5-9C7A-46EE-B536-09AA07E1DA5D}" type="pres">
      <dgm:prSet presAssocID="{8B7D397A-FD67-4141-B282-D139E45C8E55}" presName="Image" presStyleLbl="alignImgPlace1" presStyleIdx="2" presStyleCnt="6" custScaleX="81840">
        <dgm:presLayoutVars>
          <dgm:chMax val="0"/>
          <dgm:chPref val="0"/>
        </dgm:presLayoutVars>
      </dgm:prSet>
      <dgm:spPr>
        <a:blipFill rotWithShape="1">
          <a:blip xmlns:r="http://schemas.openxmlformats.org/officeDocument/2006/relationships" r:embed="rId3"/>
          <a:stretch>
            <a:fillRect/>
          </a:stretch>
        </a:blipFill>
      </dgm:spPr>
    </dgm:pt>
    <dgm:pt modelId="{78304E63-B2A0-4F9C-88AC-C694A22DDC98}" type="pres">
      <dgm:prSet presAssocID="{8B7D397A-FD67-4141-B282-D139E45C8E55}" presName="ChildComposite" presStyleCnt="0"/>
      <dgm:spPr/>
    </dgm:pt>
    <dgm:pt modelId="{26507C7C-EDCC-423B-865F-7CA363645C7B}" type="pres">
      <dgm:prSet presAssocID="{8B7D397A-FD67-4141-B282-D139E45C8E55}" presName="Child" presStyleLbl="node1" presStyleIdx="0" presStyleCnt="0">
        <dgm:presLayoutVars>
          <dgm:chMax val="0"/>
          <dgm:chPref val="0"/>
          <dgm:bulletEnabled val="1"/>
        </dgm:presLayoutVars>
      </dgm:prSet>
      <dgm:spPr/>
    </dgm:pt>
    <dgm:pt modelId="{18672A40-BC94-4204-9833-5A1904CD9211}" type="pres">
      <dgm:prSet presAssocID="{8B7D397A-FD67-4141-B282-D139E45C8E55}" presName="Parent" presStyleLbl="revTx" presStyleIdx="2" presStyleCnt="6">
        <dgm:presLayoutVars>
          <dgm:chMax val="1"/>
          <dgm:chPref val="0"/>
          <dgm:bulletEnabled val="1"/>
        </dgm:presLayoutVars>
      </dgm:prSet>
      <dgm:spPr/>
    </dgm:pt>
    <dgm:pt modelId="{79FFD7F2-B9E4-42E6-B366-D8836B07A2AE}" type="pres">
      <dgm:prSet presAssocID="{107863D2-F0F9-4258-AC6C-8D6E2752E7DB}" presName="sibTrans" presStyleCnt="0"/>
      <dgm:spPr/>
    </dgm:pt>
    <dgm:pt modelId="{775E8100-932F-4CA7-9CA3-78AFA4761291}" type="pres">
      <dgm:prSet presAssocID="{9C6023D1-166E-49D7-9399-ACB12EA964D5}" presName="composite" presStyleCnt="0">
        <dgm:presLayoutVars>
          <dgm:chMax val="1"/>
          <dgm:chPref val="1"/>
        </dgm:presLayoutVars>
      </dgm:prSet>
      <dgm:spPr/>
    </dgm:pt>
    <dgm:pt modelId="{C88354D3-C700-46EF-BEA1-9125D0EE4C18}" type="pres">
      <dgm:prSet presAssocID="{9C6023D1-166E-49D7-9399-ACB12EA964D5}" presName="Accent" presStyleLbl="trAlignAcc1" presStyleIdx="3" presStyleCnt="6">
        <dgm:presLayoutVars>
          <dgm:chMax val="0"/>
          <dgm:chPref val="0"/>
        </dgm:presLayoutVars>
      </dgm:prSet>
      <dgm:spPr/>
    </dgm:pt>
    <dgm:pt modelId="{220273A2-5AB8-4B1E-BB7F-71EFE1FB23A0}" type="pres">
      <dgm:prSet presAssocID="{9C6023D1-166E-49D7-9399-ACB12EA964D5}" presName="Image" presStyleLbl="alignImgPlace1" presStyleIdx="3" presStyleCnt="6">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31151E22-0AA9-4A78-AC44-E74EA8440048}" type="pres">
      <dgm:prSet presAssocID="{9C6023D1-166E-49D7-9399-ACB12EA964D5}" presName="ChildComposite" presStyleCnt="0"/>
      <dgm:spPr/>
    </dgm:pt>
    <dgm:pt modelId="{42F50D93-990A-48BF-80D8-3A8F01CAA0A0}" type="pres">
      <dgm:prSet presAssocID="{9C6023D1-166E-49D7-9399-ACB12EA964D5}" presName="Child" presStyleLbl="node1" presStyleIdx="0" presStyleCnt="0">
        <dgm:presLayoutVars>
          <dgm:chMax val="0"/>
          <dgm:chPref val="0"/>
          <dgm:bulletEnabled val="1"/>
        </dgm:presLayoutVars>
      </dgm:prSet>
      <dgm:spPr/>
    </dgm:pt>
    <dgm:pt modelId="{E254B7C7-A162-450A-9777-22342F293F19}" type="pres">
      <dgm:prSet presAssocID="{9C6023D1-166E-49D7-9399-ACB12EA964D5}" presName="Parent" presStyleLbl="revTx" presStyleIdx="3" presStyleCnt="6">
        <dgm:presLayoutVars>
          <dgm:chMax val="1"/>
          <dgm:chPref val="0"/>
          <dgm:bulletEnabled val="1"/>
        </dgm:presLayoutVars>
      </dgm:prSet>
      <dgm:spPr/>
    </dgm:pt>
    <dgm:pt modelId="{56668D27-9E19-4B47-8370-65FB03A85DE8}" type="pres">
      <dgm:prSet presAssocID="{216F68CD-6FAA-4178-B9BC-BE0722CEBB89}" presName="sibTrans" presStyleCnt="0"/>
      <dgm:spPr/>
    </dgm:pt>
    <dgm:pt modelId="{47B13ED4-69B0-41C6-9108-CAA88106501C}" type="pres">
      <dgm:prSet presAssocID="{DC819E62-5DC5-4BD1-A699-6CFE006798F8}" presName="composite" presStyleCnt="0">
        <dgm:presLayoutVars>
          <dgm:chMax val="1"/>
          <dgm:chPref val="1"/>
        </dgm:presLayoutVars>
      </dgm:prSet>
      <dgm:spPr/>
    </dgm:pt>
    <dgm:pt modelId="{1CB2EB21-DDE4-47D7-A21F-C6601F7C5D06}" type="pres">
      <dgm:prSet presAssocID="{DC819E62-5DC5-4BD1-A699-6CFE006798F8}" presName="Accent" presStyleLbl="trAlignAcc1" presStyleIdx="4" presStyleCnt="6">
        <dgm:presLayoutVars>
          <dgm:chMax val="0"/>
          <dgm:chPref val="0"/>
        </dgm:presLayoutVars>
      </dgm:prSet>
      <dgm:spPr/>
    </dgm:pt>
    <dgm:pt modelId="{9503DA19-754C-4FD9-99F7-571B4CF2F6CD}" type="pres">
      <dgm:prSet presAssocID="{DC819E62-5DC5-4BD1-A699-6CFE006798F8}" presName="Image" presStyleLbl="alignImgPlace1" presStyleIdx="4" presStyleCnt="6" custScaleY="83013">
        <dgm:presLayoutVars>
          <dgm:chMax val="0"/>
          <dgm:chPref val="0"/>
        </dgm:presLayoutVars>
      </dgm:prSet>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A2949747-B39C-4D59-AE6B-FFB030764368}" type="pres">
      <dgm:prSet presAssocID="{DC819E62-5DC5-4BD1-A699-6CFE006798F8}" presName="ChildComposite" presStyleCnt="0"/>
      <dgm:spPr/>
    </dgm:pt>
    <dgm:pt modelId="{3341173D-BEB0-40E1-8D99-630CC7E427CB}" type="pres">
      <dgm:prSet presAssocID="{DC819E62-5DC5-4BD1-A699-6CFE006798F8}" presName="Child" presStyleLbl="node1" presStyleIdx="0" presStyleCnt="0">
        <dgm:presLayoutVars>
          <dgm:chMax val="0"/>
          <dgm:chPref val="0"/>
          <dgm:bulletEnabled val="1"/>
        </dgm:presLayoutVars>
      </dgm:prSet>
      <dgm:spPr/>
    </dgm:pt>
    <dgm:pt modelId="{1706B5BF-36C1-46B2-8DA3-16E5A6847E13}" type="pres">
      <dgm:prSet presAssocID="{DC819E62-5DC5-4BD1-A699-6CFE006798F8}" presName="Parent" presStyleLbl="revTx" presStyleIdx="4" presStyleCnt="6">
        <dgm:presLayoutVars>
          <dgm:chMax val="1"/>
          <dgm:chPref val="0"/>
          <dgm:bulletEnabled val="1"/>
        </dgm:presLayoutVars>
      </dgm:prSet>
      <dgm:spPr/>
    </dgm:pt>
    <dgm:pt modelId="{F3DEAE43-1F51-4F5C-B172-D4C56DDBF8B5}" type="pres">
      <dgm:prSet presAssocID="{8F07CF16-92B1-4348-99E7-36468A6C8794}" presName="sibTrans" presStyleCnt="0"/>
      <dgm:spPr/>
    </dgm:pt>
    <dgm:pt modelId="{1E47D9BA-DDBC-4AD8-9C03-437E49966FA6}" type="pres">
      <dgm:prSet presAssocID="{95CA7B65-CA53-4DE7-BDB7-E6B80C56899C}" presName="composite" presStyleCnt="0">
        <dgm:presLayoutVars>
          <dgm:chMax val="1"/>
          <dgm:chPref val="1"/>
        </dgm:presLayoutVars>
      </dgm:prSet>
      <dgm:spPr/>
    </dgm:pt>
    <dgm:pt modelId="{31228A63-B5F6-446F-B11C-66D69E6EC22C}" type="pres">
      <dgm:prSet presAssocID="{95CA7B65-CA53-4DE7-BDB7-E6B80C56899C}" presName="Accent" presStyleLbl="trAlignAcc1" presStyleIdx="5" presStyleCnt="6">
        <dgm:presLayoutVars>
          <dgm:chMax val="0"/>
          <dgm:chPref val="0"/>
        </dgm:presLayoutVars>
      </dgm:prSet>
      <dgm:spPr/>
    </dgm:pt>
    <dgm:pt modelId="{E8EECBD0-D5A2-44F7-8BA8-F54D8DC51238}" type="pres">
      <dgm:prSet presAssocID="{95CA7B65-CA53-4DE7-BDB7-E6B80C56899C}" presName="Image" presStyleLbl="alignImgPlace1" presStyleIdx="5" presStyleCnt="6">
        <dgm:presLayoutVars>
          <dgm:chMax val="0"/>
          <dgm:chPref val="0"/>
        </dgm:presLayoutVars>
      </dgm:prSet>
      <dgm:spPr>
        <a:blipFill rotWithShape="1">
          <a:blip xmlns:r="http://schemas.openxmlformats.org/officeDocument/2006/relationships" r:embed="rId6"/>
          <a:stretch>
            <a:fillRect/>
          </a:stretch>
        </a:blipFill>
      </dgm:spPr>
    </dgm:pt>
    <dgm:pt modelId="{8FE3CE7C-CE72-42C4-89C3-9A7E5893415A}" type="pres">
      <dgm:prSet presAssocID="{95CA7B65-CA53-4DE7-BDB7-E6B80C56899C}" presName="ChildComposite" presStyleCnt="0"/>
      <dgm:spPr/>
    </dgm:pt>
    <dgm:pt modelId="{12F3C799-2C1F-48C4-A21C-6277C5FC203D}" type="pres">
      <dgm:prSet presAssocID="{95CA7B65-CA53-4DE7-BDB7-E6B80C56899C}" presName="Child" presStyleLbl="node1" presStyleIdx="0" presStyleCnt="0">
        <dgm:presLayoutVars>
          <dgm:chMax val="0"/>
          <dgm:chPref val="0"/>
          <dgm:bulletEnabled val="1"/>
        </dgm:presLayoutVars>
      </dgm:prSet>
      <dgm:spPr/>
    </dgm:pt>
    <dgm:pt modelId="{E305F629-0823-47EC-AFBE-99613EB55972}" type="pres">
      <dgm:prSet presAssocID="{95CA7B65-CA53-4DE7-BDB7-E6B80C56899C}" presName="Parent" presStyleLbl="revTx" presStyleIdx="5" presStyleCnt="6">
        <dgm:presLayoutVars>
          <dgm:chMax val="1"/>
          <dgm:chPref val="0"/>
          <dgm:bulletEnabled val="1"/>
        </dgm:presLayoutVars>
      </dgm:prSet>
      <dgm:spPr/>
    </dgm:pt>
  </dgm:ptLst>
  <dgm:cxnLst>
    <dgm:cxn modelId="{43340312-A2DC-4598-ABB9-0CEF9E702C92}" type="presOf" srcId="{344CC777-F36D-44F0-A85B-32AEF347895C}" destId="{FF610D15-8EA0-4E76-816A-FDBDD48A624C}" srcOrd="0" destOrd="0" presId="urn:microsoft.com/office/officeart/2008/layout/CaptionedPictures"/>
    <dgm:cxn modelId="{5B6FCE5B-4856-4898-9723-10FA986B6216}" type="presOf" srcId="{DC819E62-5DC5-4BD1-A699-6CFE006798F8}" destId="{1706B5BF-36C1-46B2-8DA3-16E5A6847E13}" srcOrd="0" destOrd="0" presId="urn:microsoft.com/office/officeart/2008/layout/CaptionedPictures"/>
    <dgm:cxn modelId="{979E8ED9-605A-45C1-8DE3-5697B533C537}" type="presOf" srcId="{9C6023D1-166E-49D7-9399-ACB12EA964D5}" destId="{E254B7C7-A162-450A-9777-22342F293F19}" srcOrd="0" destOrd="0" presId="urn:microsoft.com/office/officeart/2008/layout/CaptionedPictures"/>
    <dgm:cxn modelId="{E1774C5F-27AF-4918-A410-FB31015A7AEA}" srcId="{0B171A3B-5366-434B-9A67-38EDD8E0FC32}" destId="{DC819E62-5DC5-4BD1-A699-6CFE006798F8}" srcOrd="4" destOrd="0" parTransId="{0C512F4A-6D4C-4F52-A0A6-BED7C1570489}" sibTransId="{8F07CF16-92B1-4348-99E7-36468A6C8794}"/>
    <dgm:cxn modelId="{2909C59A-8BCE-4BA0-A020-65B654AB5748}" type="presOf" srcId="{95CA7B65-CA53-4DE7-BDB7-E6B80C56899C}" destId="{E305F629-0823-47EC-AFBE-99613EB55972}" srcOrd="0" destOrd="0" presId="urn:microsoft.com/office/officeart/2008/layout/CaptionedPictures"/>
    <dgm:cxn modelId="{E2F4D3BF-4BDB-41AA-AB79-E14D1FA40584}" srcId="{0B171A3B-5366-434B-9A67-38EDD8E0FC32}" destId="{8B7D397A-FD67-4141-B282-D139E45C8E55}" srcOrd="2" destOrd="0" parTransId="{40DA5242-D7B2-454D-AB19-82E787F545B1}" sibTransId="{107863D2-F0F9-4258-AC6C-8D6E2752E7DB}"/>
    <dgm:cxn modelId="{B84259AE-1D86-41E1-B018-BA27F1718DCF}" srcId="{0B171A3B-5366-434B-9A67-38EDD8E0FC32}" destId="{9C6023D1-166E-49D7-9399-ACB12EA964D5}" srcOrd="3" destOrd="0" parTransId="{F67448A1-7CE2-4D6A-AE3A-5F2E851A413C}" sibTransId="{216F68CD-6FAA-4178-B9BC-BE0722CEBB89}"/>
    <dgm:cxn modelId="{B49C02BA-9F71-4BF5-B248-3FC687216EBF}" type="presOf" srcId="{8B7D397A-FD67-4141-B282-D139E45C8E55}" destId="{18672A40-BC94-4204-9833-5A1904CD9211}" srcOrd="0" destOrd="0" presId="urn:microsoft.com/office/officeart/2008/layout/CaptionedPictures"/>
    <dgm:cxn modelId="{2D538910-85EA-4B4D-AE3D-EC0D3BC7243F}" srcId="{0B171A3B-5366-434B-9A67-38EDD8E0FC32}" destId="{344CC777-F36D-44F0-A85B-32AEF347895C}" srcOrd="0" destOrd="0" parTransId="{259E79B3-48B1-4E49-B404-93D9CEBCB896}" sibTransId="{9527611E-F8F1-4E4A-BE8E-2917F1CF1B2E}"/>
    <dgm:cxn modelId="{A6D1CA33-B1DF-4DBA-88F9-82C2776CB932}" srcId="{0B171A3B-5366-434B-9A67-38EDD8E0FC32}" destId="{95CA7B65-CA53-4DE7-BDB7-E6B80C56899C}" srcOrd="5" destOrd="0" parTransId="{7446EFCE-9D52-4534-97D0-0F41CE77B751}" sibTransId="{240B65FD-EA83-43BC-8605-74A74C4219F0}"/>
    <dgm:cxn modelId="{ABDB0FFB-84E4-4F15-B064-229F88CA2698}" srcId="{0B171A3B-5366-434B-9A67-38EDD8E0FC32}" destId="{062EB4A3-C0AA-499B-9D6E-F6B5F5601ECE}" srcOrd="1" destOrd="0" parTransId="{02C835B1-76CF-48E4-A233-4FDD0D034B64}" sibTransId="{4ABE97DE-1006-4EC4-856C-E8B5ABDB90A6}"/>
    <dgm:cxn modelId="{D1E648B3-EDEE-4BFE-9743-850BB9F65EBC}" type="presOf" srcId="{062EB4A3-C0AA-499B-9D6E-F6B5F5601ECE}" destId="{E9F06033-D4D0-4DD1-B330-22B2A187D06A}" srcOrd="0" destOrd="0" presId="urn:microsoft.com/office/officeart/2008/layout/CaptionedPictures"/>
    <dgm:cxn modelId="{A2CD21D0-6872-4257-B772-6BD446C21E4E}" type="presOf" srcId="{0B171A3B-5366-434B-9A67-38EDD8E0FC32}" destId="{0172249E-81B0-43FD-BCDF-F0C00A02A139}" srcOrd="0" destOrd="0" presId="urn:microsoft.com/office/officeart/2008/layout/CaptionedPictures"/>
    <dgm:cxn modelId="{01B17A10-DE15-4780-BC9A-DF963402CE0A}" type="presParOf" srcId="{0172249E-81B0-43FD-BCDF-F0C00A02A139}" destId="{D10080ED-8201-4D6B-9CD1-2451AC7AE7B6}" srcOrd="0" destOrd="0" presId="urn:microsoft.com/office/officeart/2008/layout/CaptionedPictures"/>
    <dgm:cxn modelId="{443CB443-6079-4977-AEE1-D8D3D01646B2}" type="presParOf" srcId="{D10080ED-8201-4D6B-9CD1-2451AC7AE7B6}" destId="{7E35ED55-E0F5-43D6-A768-3E69388D6748}" srcOrd="0" destOrd="0" presId="urn:microsoft.com/office/officeart/2008/layout/CaptionedPictures"/>
    <dgm:cxn modelId="{8AAB996C-A7D9-44F0-BEF1-65A0BF8D76DA}" type="presParOf" srcId="{D10080ED-8201-4D6B-9CD1-2451AC7AE7B6}" destId="{0C38846C-1E35-49C0-B7B7-6E3307245743}" srcOrd="1" destOrd="0" presId="urn:microsoft.com/office/officeart/2008/layout/CaptionedPictures"/>
    <dgm:cxn modelId="{7300F0B2-CA5D-4EFF-AD87-53F5DF8E45F4}" type="presParOf" srcId="{D10080ED-8201-4D6B-9CD1-2451AC7AE7B6}" destId="{E1F49BA5-B896-465D-A76B-E257B55F6DC9}" srcOrd="2" destOrd="0" presId="urn:microsoft.com/office/officeart/2008/layout/CaptionedPictures"/>
    <dgm:cxn modelId="{8AC652C8-629D-4E27-B560-52DBB1BD9ADB}" type="presParOf" srcId="{E1F49BA5-B896-465D-A76B-E257B55F6DC9}" destId="{C203414D-E8ED-4CD3-99F2-05A2434DD25F}" srcOrd="0" destOrd="0" presId="urn:microsoft.com/office/officeart/2008/layout/CaptionedPictures"/>
    <dgm:cxn modelId="{19293A81-4C1E-42BE-945C-CD40F5BC0610}" type="presParOf" srcId="{E1F49BA5-B896-465D-A76B-E257B55F6DC9}" destId="{FF610D15-8EA0-4E76-816A-FDBDD48A624C}" srcOrd="1" destOrd="0" presId="urn:microsoft.com/office/officeart/2008/layout/CaptionedPictures"/>
    <dgm:cxn modelId="{C247D6EA-842E-4306-BC9F-B9836E182762}" type="presParOf" srcId="{0172249E-81B0-43FD-BCDF-F0C00A02A139}" destId="{E94F3C81-8B04-492F-87DD-2753195A1AA2}" srcOrd="1" destOrd="0" presId="urn:microsoft.com/office/officeart/2008/layout/CaptionedPictures"/>
    <dgm:cxn modelId="{63EF7865-7AC8-4AE1-998F-E2C8A78837C9}" type="presParOf" srcId="{0172249E-81B0-43FD-BCDF-F0C00A02A139}" destId="{909F109F-8BF2-4E55-96A8-7F19C9F6BDEF}" srcOrd="2" destOrd="0" presId="urn:microsoft.com/office/officeart/2008/layout/CaptionedPictures"/>
    <dgm:cxn modelId="{5344F41E-E21E-4B9E-8E57-1466EE6015AA}" type="presParOf" srcId="{909F109F-8BF2-4E55-96A8-7F19C9F6BDEF}" destId="{2E7B5109-2481-4603-948A-8D10CD09A6D7}" srcOrd="0" destOrd="0" presId="urn:microsoft.com/office/officeart/2008/layout/CaptionedPictures"/>
    <dgm:cxn modelId="{9F0F2A6D-A8F9-49C5-80B1-2A2398069DFF}" type="presParOf" srcId="{909F109F-8BF2-4E55-96A8-7F19C9F6BDEF}" destId="{FF48285C-ED4D-40DD-9C4E-3881BD3DDA8B}" srcOrd="1" destOrd="0" presId="urn:microsoft.com/office/officeart/2008/layout/CaptionedPictures"/>
    <dgm:cxn modelId="{87C3B5E4-87BB-420B-AB3C-975BA816D3D1}" type="presParOf" srcId="{909F109F-8BF2-4E55-96A8-7F19C9F6BDEF}" destId="{4E29E5BC-E18D-41FC-8C3B-C4FF3D6E3183}" srcOrd="2" destOrd="0" presId="urn:microsoft.com/office/officeart/2008/layout/CaptionedPictures"/>
    <dgm:cxn modelId="{D264D035-7370-4F6A-B34F-651849DA089B}" type="presParOf" srcId="{4E29E5BC-E18D-41FC-8C3B-C4FF3D6E3183}" destId="{8F692B3E-F5B8-4D0A-9A33-A8CA300BA5D4}" srcOrd="0" destOrd="0" presId="urn:microsoft.com/office/officeart/2008/layout/CaptionedPictures"/>
    <dgm:cxn modelId="{E624C4B1-8505-4968-9F0C-07A6C3925BFC}" type="presParOf" srcId="{4E29E5BC-E18D-41FC-8C3B-C4FF3D6E3183}" destId="{E9F06033-D4D0-4DD1-B330-22B2A187D06A}" srcOrd="1" destOrd="0" presId="urn:microsoft.com/office/officeart/2008/layout/CaptionedPictures"/>
    <dgm:cxn modelId="{B62A1AC5-CDDB-4068-AF6C-1DE29B4F304B}" type="presParOf" srcId="{0172249E-81B0-43FD-BCDF-F0C00A02A139}" destId="{B8412269-A754-45BF-969B-9277D783B102}" srcOrd="3" destOrd="0" presId="urn:microsoft.com/office/officeart/2008/layout/CaptionedPictures"/>
    <dgm:cxn modelId="{36EAAA01-F64B-4289-A53F-DF887698FC88}" type="presParOf" srcId="{0172249E-81B0-43FD-BCDF-F0C00A02A139}" destId="{29481A17-E88D-45DA-A409-833FE8826372}" srcOrd="4" destOrd="0" presId="urn:microsoft.com/office/officeart/2008/layout/CaptionedPictures"/>
    <dgm:cxn modelId="{A4036E0F-855E-423A-A205-A9BEE4E42A83}" type="presParOf" srcId="{29481A17-E88D-45DA-A409-833FE8826372}" destId="{85A8A44B-960A-45A0-8A21-452A3B4D2B9B}" srcOrd="0" destOrd="0" presId="urn:microsoft.com/office/officeart/2008/layout/CaptionedPictures"/>
    <dgm:cxn modelId="{C49F50B9-ABB0-42AF-8D63-2C67F9ED5DCF}" type="presParOf" srcId="{29481A17-E88D-45DA-A409-833FE8826372}" destId="{E69D0BD5-9C7A-46EE-B536-09AA07E1DA5D}" srcOrd="1" destOrd="0" presId="urn:microsoft.com/office/officeart/2008/layout/CaptionedPictures"/>
    <dgm:cxn modelId="{7924DD8C-75C6-44F8-83AE-658ED29A72F3}" type="presParOf" srcId="{29481A17-E88D-45DA-A409-833FE8826372}" destId="{78304E63-B2A0-4F9C-88AC-C694A22DDC98}" srcOrd="2" destOrd="0" presId="urn:microsoft.com/office/officeart/2008/layout/CaptionedPictures"/>
    <dgm:cxn modelId="{9915D747-F6A6-4BC0-BF83-0AAB12FFC4E9}" type="presParOf" srcId="{78304E63-B2A0-4F9C-88AC-C694A22DDC98}" destId="{26507C7C-EDCC-423B-865F-7CA363645C7B}" srcOrd="0" destOrd="0" presId="urn:microsoft.com/office/officeart/2008/layout/CaptionedPictures"/>
    <dgm:cxn modelId="{A010756B-BE34-4F51-85D9-70127DB7376D}" type="presParOf" srcId="{78304E63-B2A0-4F9C-88AC-C694A22DDC98}" destId="{18672A40-BC94-4204-9833-5A1904CD9211}" srcOrd="1" destOrd="0" presId="urn:microsoft.com/office/officeart/2008/layout/CaptionedPictures"/>
    <dgm:cxn modelId="{73A65DC0-C979-49CC-9F9E-C2924DED13C7}" type="presParOf" srcId="{0172249E-81B0-43FD-BCDF-F0C00A02A139}" destId="{79FFD7F2-B9E4-42E6-B366-D8836B07A2AE}" srcOrd="5" destOrd="0" presId="urn:microsoft.com/office/officeart/2008/layout/CaptionedPictures"/>
    <dgm:cxn modelId="{4B1864B0-FC0D-4D83-9B50-B0C540F2782D}" type="presParOf" srcId="{0172249E-81B0-43FD-BCDF-F0C00A02A139}" destId="{775E8100-932F-4CA7-9CA3-78AFA4761291}" srcOrd="6" destOrd="0" presId="urn:microsoft.com/office/officeart/2008/layout/CaptionedPictures"/>
    <dgm:cxn modelId="{B08C22B9-CB3D-4788-BC9F-90454298237F}" type="presParOf" srcId="{775E8100-932F-4CA7-9CA3-78AFA4761291}" destId="{C88354D3-C700-46EF-BEA1-9125D0EE4C18}" srcOrd="0" destOrd="0" presId="urn:microsoft.com/office/officeart/2008/layout/CaptionedPictures"/>
    <dgm:cxn modelId="{9AED27E9-ABD2-4E79-A557-7E2A5D7F9787}" type="presParOf" srcId="{775E8100-932F-4CA7-9CA3-78AFA4761291}" destId="{220273A2-5AB8-4B1E-BB7F-71EFE1FB23A0}" srcOrd="1" destOrd="0" presId="urn:microsoft.com/office/officeart/2008/layout/CaptionedPictures"/>
    <dgm:cxn modelId="{BDF80253-1515-4655-B503-D59A0E05B0F8}" type="presParOf" srcId="{775E8100-932F-4CA7-9CA3-78AFA4761291}" destId="{31151E22-0AA9-4A78-AC44-E74EA8440048}" srcOrd="2" destOrd="0" presId="urn:microsoft.com/office/officeart/2008/layout/CaptionedPictures"/>
    <dgm:cxn modelId="{BA7E782F-CDED-46F9-A926-E3F1FF8D6FBB}" type="presParOf" srcId="{31151E22-0AA9-4A78-AC44-E74EA8440048}" destId="{42F50D93-990A-48BF-80D8-3A8F01CAA0A0}" srcOrd="0" destOrd="0" presId="urn:microsoft.com/office/officeart/2008/layout/CaptionedPictures"/>
    <dgm:cxn modelId="{685C5A0A-33A9-43FB-B716-28FAF964DBC5}" type="presParOf" srcId="{31151E22-0AA9-4A78-AC44-E74EA8440048}" destId="{E254B7C7-A162-450A-9777-22342F293F19}" srcOrd="1" destOrd="0" presId="urn:microsoft.com/office/officeart/2008/layout/CaptionedPictures"/>
    <dgm:cxn modelId="{EC877E37-AFE2-44C4-B90E-D9F7F3D74410}" type="presParOf" srcId="{0172249E-81B0-43FD-BCDF-F0C00A02A139}" destId="{56668D27-9E19-4B47-8370-65FB03A85DE8}" srcOrd="7" destOrd="0" presId="urn:microsoft.com/office/officeart/2008/layout/CaptionedPictures"/>
    <dgm:cxn modelId="{E18DE1FA-8E9B-48BE-9D6E-E1F1396A379E}" type="presParOf" srcId="{0172249E-81B0-43FD-BCDF-F0C00A02A139}" destId="{47B13ED4-69B0-41C6-9108-CAA88106501C}" srcOrd="8" destOrd="0" presId="urn:microsoft.com/office/officeart/2008/layout/CaptionedPictures"/>
    <dgm:cxn modelId="{96B17475-CC26-484F-A450-25D25E8C8EFA}" type="presParOf" srcId="{47B13ED4-69B0-41C6-9108-CAA88106501C}" destId="{1CB2EB21-DDE4-47D7-A21F-C6601F7C5D06}" srcOrd="0" destOrd="0" presId="urn:microsoft.com/office/officeart/2008/layout/CaptionedPictures"/>
    <dgm:cxn modelId="{A240B015-52FB-43E9-B9C1-1F712C273F72}" type="presParOf" srcId="{47B13ED4-69B0-41C6-9108-CAA88106501C}" destId="{9503DA19-754C-4FD9-99F7-571B4CF2F6CD}" srcOrd="1" destOrd="0" presId="urn:microsoft.com/office/officeart/2008/layout/CaptionedPictures"/>
    <dgm:cxn modelId="{A3657D8D-F6E7-48AB-8777-FA125D9B2D18}" type="presParOf" srcId="{47B13ED4-69B0-41C6-9108-CAA88106501C}" destId="{A2949747-B39C-4D59-AE6B-FFB030764368}" srcOrd="2" destOrd="0" presId="urn:microsoft.com/office/officeart/2008/layout/CaptionedPictures"/>
    <dgm:cxn modelId="{132E6632-11F1-445F-BD60-677A24237A25}" type="presParOf" srcId="{A2949747-B39C-4D59-AE6B-FFB030764368}" destId="{3341173D-BEB0-40E1-8D99-630CC7E427CB}" srcOrd="0" destOrd="0" presId="urn:microsoft.com/office/officeart/2008/layout/CaptionedPictures"/>
    <dgm:cxn modelId="{3108E021-53B2-4B8C-9946-36E2C00E4F0F}" type="presParOf" srcId="{A2949747-B39C-4D59-AE6B-FFB030764368}" destId="{1706B5BF-36C1-46B2-8DA3-16E5A6847E13}" srcOrd="1" destOrd="0" presId="urn:microsoft.com/office/officeart/2008/layout/CaptionedPictures"/>
    <dgm:cxn modelId="{02EDC0BE-4176-4DDF-8059-DD17CD06A39A}" type="presParOf" srcId="{0172249E-81B0-43FD-BCDF-F0C00A02A139}" destId="{F3DEAE43-1F51-4F5C-B172-D4C56DDBF8B5}" srcOrd="9" destOrd="0" presId="urn:microsoft.com/office/officeart/2008/layout/CaptionedPictures"/>
    <dgm:cxn modelId="{2A997464-2B5C-4CAC-8D00-84CD0291DF16}" type="presParOf" srcId="{0172249E-81B0-43FD-BCDF-F0C00A02A139}" destId="{1E47D9BA-DDBC-4AD8-9C03-437E49966FA6}" srcOrd="10" destOrd="0" presId="urn:microsoft.com/office/officeart/2008/layout/CaptionedPictures"/>
    <dgm:cxn modelId="{C62007C2-D439-4F22-94E6-20E7F0B19321}" type="presParOf" srcId="{1E47D9BA-DDBC-4AD8-9C03-437E49966FA6}" destId="{31228A63-B5F6-446F-B11C-66D69E6EC22C}" srcOrd="0" destOrd="0" presId="urn:microsoft.com/office/officeart/2008/layout/CaptionedPictures"/>
    <dgm:cxn modelId="{E2A328CA-47EC-415D-8F70-A15A825CE905}" type="presParOf" srcId="{1E47D9BA-DDBC-4AD8-9C03-437E49966FA6}" destId="{E8EECBD0-D5A2-44F7-8BA8-F54D8DC51238}" srcOrd="1" destOrd="0" presId="urn:microsoft.com/office/officeart/2008/layout/CaptionedPictures"/>
    <dgm:cxn modelId="{72197510-01D9-4B62-8AA9-9BD05C5052C4}" type="presParOf" srcId="{1E47D9BA-DDBC-4AD8-9C03-437E49966FA6}" destId="{8FE3CE7C-CE72-42C4-89C3-9A7E5893415A}" srcOrd="2" destOrd="0" presId="urn:microsoft.com/office/officeart/2008/layout/CaptionedPictures"/>
    <dgm:cxn modelId="{2FAD0B4C-FEF0-4134-BE2A-D8977AF6E95E}" type="presParOf" srcId="{8FE3CE7C-CE72-42C4-89C3-9A7E5893415A}" destId="{12F3C799-2C1F-48C4-A21C-6277C5FC203D}" srcOrd="0" destOrd="0" presId="urn:microsoft.com/office/officeart/2008/layout/CaptionedPictures"/>
    <dgm:cxn modelId="{1420BC40-0F81-4E0F-B0C0-E1766B123815}" type="presParOf" srcId="{8FE3CE7C-CE72-42C4-89C3-9A7E5893415A}" destId="{E305F629-0823-47EC-AFBE-99613EB559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rgbClr val="C0CBD4"/>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a:solidFill>
          <a:srgbClr val="C0CBD4"/>
        </a:solidFill>
      </dgm:spPr>
      <dgm:t>
        <a:bodyPr/>
        <a:lstStyle/>
        <a:p>
          <a:r>
            <a:rPr lang="en-US" sz="1200" dirty="0">
              <a:latin typeface="Franklin Gothic Medium Cond" panose="020B0606030402020204" pitchFamily="34" charset="0"/>
            </a:rPr>
            <a:t>5.Infra &amp; environment</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rgbClr val="C0CBD4"/>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a:solidFill>
          <a:srgbClr val="C0CBD4"/>
        </a:solidFill>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rgbClr val="C0CBD4"/>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rgbClr val="C0CBD4"/>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a:solidFill>
          <a:srgbClr val="C0CBD4"/>
        </a:solidFill>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rgbClr val="C0CBD4"/>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a:solidFill>
          <a:srgbClr val="C0CBD4"/>
        </a:solidFill>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a:solidFill>
          <a:srgbClr val="C0CBD4"/>
        </a:solidFill>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2E3FD1B7-79A9-452E-B669-EC9E8DC138B9}" srcId="{A3B89C89-4B08-4EF5-A029-FC7E4822579A}" destId="{08D90BD8-59F3-42C0-B7ED-91D225DA59B2}" srcOrd="2" destOrd="0" parTransId="{F0607A84-9CF9-4FA8-8EAA-79D00E224A1E}" sibTransId="{1E3B89F7-B650-43FF-BAD8-272E2BC0D9C6}"/>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CC4CE637-04BD-46CA-B311-7E3B31FF8B50}" type="presOf" srcId="{08D90BD8-59F3-42C0-B7ED-91D225DA59B2}" destId="{4C82949F-ACB9-4CB0-8B82-11470D469081}" srcOrd="0" destOrd="3"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E538A531-F2A5-4C86-B393-8AF2F6283361}">
      <dgm:prSet phldrT="[Text]" custT="1"/>
      <dgm:spPr/>
      <dgm:t>
        <a:bodyPr/>
        <a:lstStyle/>
        <a:p>
          <a:r>
            <a:rPr lang="en-US" sz="2400" dirty="0">
              <a:effectLst>
                <a:outerShdw blurRad="38100" dist="38100" dir="2700000" algn="tl">
                  <a:srgbClr val="000000">
                    <a:alpha val="43137"/>
                  </a:srgbClr>
                </a:outerShdw>
              </a:effectLst>
            </a:rPr>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pPr/>
      <dgm:t>
        <a:bodyPr/>
        <a:lstStyle/>
        <a:p>
          <a:r>
            <a:rPr lang="en-US" sz="2400" dirty="0">
              <a:effectLst>
                <a:outerShdw blurRad="38100" dist="38100" dir="2700000" algn="tl">
                  <a:srgbClr val="000000">
                    <a:alpha val="43137"/>
                  </a:srgbClr>
                </a:outerShdw>
              </a:effectLst>
            </a:rPr>
            <a:t>Education</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New Policy 2016</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dgm:t>
        <a:bodyPr/>
        <a:lstStyle/>
        <a:p>
          <a:r>
            <a:rPr lang="en-US" sz="2400" dirty="0">
              <a:effectLst>
                <a:outerShdw blurRad="38100" dist="38100" dir="2700000" algn="tl">
                  <a:srgbClr val="000000">
                    <a:alpha val="43137"/>
                  </a:srgbClr>
                </a:outerShdw>
              </a:effectLst>
            </a:rPr>
            <a:t>Health &amp; Welfare</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effectLst>
                <a:outerShdw blurRad="38100" dist="38100" dir="2700000" algn="tl">
                  <a:srgbClr val="000000">
                    <a:alpha val="43137"/>
                  </a:srgbClr>
                </a:outerShdw>
              </a:effectLst>
            </a:rPr>
            <a:t>HDR’15 | SDG’16-30</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E90630-48A4-46D9-9462-5B5C251C11B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0B5F8BB-B39E-42C0-AF03-D27F64EF1AA4}">
      <dgm:prSet/>
      <dgm:spPr/>
      <dgm:t>
        <a:bodyPr/>
        <a:lstStyle/>
        <a:p>
          <a:r>
            <a:rPr lang="en-US" dirty="0" err="1">
              <a:solidFill>
                <a:srgbClr val="92D050"/>
              </a:solidFill>
            </a:rPr>
            <a:t>Agri</a:t>
          </a:r>
          <a:endParaRPr lang="en-US" dirty="0">
            <a:solidFill>
              <a:srgbClr val="92D050"/>
            </a:solidFill>
          </a:endParaRPr>
        </a:p>
      </dgm:t>
    </dgm:pt>
    <dgm:pt modelId="{9C42968C-340E-4C49-B134-C5B8170ED3D6}" type="parTrans" cxnId="{C902F647-3C88-41FB-83DF-91672EA7533A}">
      <dgm:prSet/>
      <dgm:spPr/>
      <dgm:t>
        <a:bodyPr/>
        <a:lstStyle/>
        <a:p>
          <a:endParaRPr lang="en-US">
            <a:solidFill>
              <a:srgbClr val="92D050"/>
            </a:solidFill>
          </a:endParaRPr>
        </a:p>
      </dgm:t>
    </dgm:pt>
    <dgm:pt modelId="{78EEDFEC-71F7-40FD-A7F9-C2AECE63388A}" type="sibTrans" cxnId="{C902F647-3C88-41FB-83DF-91672EA7533A}">
      <dgm:prSet/>
      <dgm:spPr/>
      <dgm:t>
        <a:bodyPr/>
        <a:lstStyle/>
        <a:p>
          <a:endParaRPr lang="en-US">
            <a:solidFill>
              <a:srgbClr val="92D050"/>
            </a:solidFill>
          </a:endParaRPr>
        </a:p>
      </dgm:t>
    </dgm:pt>
    <dgm:pt modelId="{1251F3B9-F0D6-46E6-A21E-4D0B81CE9989}">
      <dgm:prSet/>
      <dgm:spPr/>
      <dgm:t>
        <a:bodyPr/>
        <a:lstStyle/>
        <a:p>
          <a:r>
            <a:rPr lang="en-US" dirty="0">
              <a:solidFill>
                <a:srgbClr val="92D050"/>
              </a:solidFill>
            </a:rPr>
            <a:t>Mfg.</a:t>
          </a:r>
        </a:p>
      </dgm:t>
    </dgm:pt>
    <dgm:pt modelId="{211EA538-06E7-4CB1-B81E-E36692E10ED0}" type="parTrans" cxnId="{57ADD598-589F-4F2D-BA60-12D060D22280}">
      <dgm:prSet/>
      <dgm:spPr/>
      <dgm:t>
        <a:bodyPr/>
        <a:lstStyle/>
        <a:p>
          <a:endParaRPr lang="en-US">
            <a:solidFill>
              <a:srgbClr val="92D050"/>
            </a:solidFill>
          </a:endParaRPr>
        </a:p>
      </dgm:t>
    </dgm:pt>
    <dgm:pt modelId="{0B357786-EBC6-44B4-A243-B2ED6CF2DFFC}" type="sibTrans" cxnId="{57ADD598-589F-4F2D-BA60-12D060D22280}">
      <dgm:prSet/>
      <dgm:spPr/>
      <dgm:t>
        <a:bodyPr/>
        <a:lstStyle/>
        <a:p>
          <a:endParaRPr lang="en-US">
            <a:solidFill>
              <a:srgbClr val="92D050"/>
            </a:solidFill>
          </a:endParaRPr>
        </a:p>
      </dgm:t>
    </dgm:pt>
    <dgm:pt modelId="{C5181A74-44CF-4582-B541-4E27D9806AF8}">
      <dgm:prSet/>
      <dgm:spPr/>
      <dgm:t>
        <a:bodyPr/>
        <a:lstStyle/>
        <a:p>
          <a:r>
            <a:rPr lang="en-US" dirty="0">
              <a:solidFill>
                <a:srgbClr val="92D050"/>
              </a:solidFill>
            </a:rPr>
            <a:t>Services</a:t>
          </a:r>
        </a:p>
      </dgm:t>
    </dgm:pt>
    <dgm:pt modelId="{2925AE14-2674-4135-9EF5-816C3E0F6C5C}" type="parTrans" cxnId="{A57B9A19-B2C4-4907-A370-3D4FAC69B6E9}">
      <dgm:prSet/>
      <dgm:spPr/>
      <dgm:t>
        <a:bodyPr/>
        <a:lstStyle/>
        <a:p>
          <a:endParaRPr lang="en-US">
            <a:solidFill>
              <a:srgbClr val="92D050"/>
            </a:solidFill>
          </a:endParaRPr>
        </a:p>
      </dgm:t>
    </dgm:pt>
    <dgm:pt modelId="{96232ACA-1D5E-400F-9A26-C951E99B5F8E}" type="sibTrans" cxnId="{A57B9A19-B2C4-4907-A370-3D4FAC69B6E9}">
      <dgm:prSet/>
      <dgm:spPr/>
      <dgm:t>
        <a:bodyPr/>
        <a:lstStyle/>
        <a:p>
          <a:endParaRPr lang="en-US">
            <a:solidFill>
              <a:srgbClr val="92D050"/>
            </a:solidFill>
          </a:endParaRPr>
        </a:p>
      </dgm:t>
    </dgm:pt>
    <dgm:pt modelId="{FAAE48CB-7E11-4059-B56B-C9A4BC8FD4A8}" type="pres">
      <dgm:prSet presAssocID="{8DE90630-48A4-46D9-9462-5B5C251C11BF}" presName="rootnode" presStyleCnt="0">
        <dgm:presLayoutVars>
          <dgm:chMax/>
          <dgm:chPref/>
          <dgm:dir/>
          <dgm:animLvl val="lvl"/>
        </dgm:presLayoutVars>
      </dgm:prSet>
      <dgm:spPr/>
    </dgm:pt>
    <dgm:pt modelId="{AC46B92D-2934-484D-854F-A1FB311F1C55}" type="pres">
      <dgm:prSet presAssocID="{A0B5F8BB-B39E-42C0-AF03-D27F64EF1AA4}" presName="composite" presStyleCnt="0"/>
      <dgm:spPr/>
    </dgm:pt>
    <dgm:pt modelId="{CF774BAA-5F3F-4106-9EAE-18878DB8FF96}" type="pres">
      <dgm:prSet presAssocID="{A0B5F8BB-B39E-42C0-AF03-D27F64EF1AA4}" presName="LShape" presStyleLbl="alignNode1" presStyleIdx="0" presStyleCnt="5"/>
      <dgm:spPr/>
    </dgm:pt>
    <dgm:pt modelId="{63E2F319-E7AF-4863-9392-F7F0D5A93ADA}" type="pres">
      <dgm:prSet presAssocID="{A0B5F8BB-B39E-42C0-AF03-D27F64EF1AA4}" presName="ParentText" presStyleLbl="revTx" presStyleIdx="0" presStyleCnt="3">
        <dgm:presLayoutVars>
          <dgm:chMax val="0"/>
          <dgm:chPref val="0"/>
          <dgm:bulletEnabled val="1"/>
        </dgm:presLayoutVars>
      </dgm:prSet>
      <dgm:spPr/>
    </dgm:pt>
    <dgm:pt modelId="{FAEB7DBE-092E-4B51-B581-A53C4FB92D48}" type="pres">
      <dgm:prSet presAssocID="{A0B5F8BB-B39E-42C0-AF03-D27F64EF1AA4}" presName="Triangle" presStyleLbl="alignNode1" presStyleIdx="1" presStyleCnt="5"/>
      <dgm:spPr/>
    </dgm:pt>
    <dgm:pt modelId="{FF7789EA-3717-43A1-B5F1-43D1746126EE}" type="pres">
      <dgm:prSet presAssocID="{78EEDFEC-71F7-40FD-A7F9-C2AECE63388A}" presName="sibTrans" presStyleCnt="0"/>
      <dgm:spPr/>
    </dgm:pt>
    <dgm:pt modelId="{9AF1CBD9-3648-4791-9068-16361CC201CD}" type="pres">
      <dgm:prSet presAssocID="{78EEDFEC-71F7-40FD-A7F9-C2AECE63388A}" presName="space" presStyleCnt="0"/>
      <dgm:spPr/>
    </dgm:pt>
    <dgm:pt modelId="{508E04FF-1F08-4BF6-89B9-CEFF404023F1}" type="pres">
      <dgm:prSet presAssocID="{1251F3B9-F0D6-46E6-A21E-4D0B81CE9989}" presName="composite" presStyleCnt="0"/>
      <dgm:spPr/>
    </dgm:pt>
    <dgm:pt modelId="{B05A9966-EA1C-4B7E-B8E4-6D9A3D0C4BB5}" type="pres">
      <dgm:prSet presAssocID="{1251F3B9-F0D6-46E6-A21E-4D0B81CE9989}" presName="LShape" presStyleLbl="alignNode1" presStyleIdx="2" presStyleCnt="5"/>
      <dgm:spPr/>
    </dgm:pt>
    <dgm:pt modelId="{7397F365-6BA5-4CE0-A67E-7DCAB11AC7F6}" type="pres">
      <dgm:prSet presAssocID="{1251F3B9-F0D6-46E6-A21E-4D0B81CE9989}" presName="ParentText" presStyleLbl="revTx" presStyleIdx="1" presStyleCnt="3">
        <dgm:presLayoutVars>
          <dgm:chMax val="0"/>
          <dgm:chPref val="0"/>
          <dgm:bulletEnabled val="1"/>
        </dgm:presLayoutVars>
      </dgm:prSet>
      <dgm:spPr/>
    </dgm:pt>
    <dgm:pt modelId="{1BF1C770-4731-43DF-956C-67BE73CF297C}" type="pres">
      <dgm:prSet presAssocID="{1251F3B9-F0D6-46E6-A21E-4D0B81CE9989}" presName="Triangle" presStyleLbl="alignNode1" presStyleIdx="3" presStyleCnt="5"/>
      <dgm:spPr/>
    </dgm:pt>
    <dgm:pt modelId="{CBDCF3C3-0962-432C-878B-151013B99F24}" type="pres">
      <dgm:prSet presAssocID="{0B357786-EBC6-44B4-A243-B2ED6CF2DFFC}" presName="sibTrans" presStyleCnt="0"/>
      <dgm:spPr/>
    </dgm:pt>
    <dgm:pt modelId="{F79D413F-5D89-44D4-93A8-8B744D2E0D70}" type="pres">
      <dgm:prSet presAssocID="{0B357786-EBC6-44B4-A243-B2ED6CF2DFFC}" presName="space" presStyleCnt="0"/>
      <dgm:spPr/>
    </dgm:pt>
    <dgm:pt modelId="{F95E7785-6D12-4D3B-B221-5D67B016B9CC}" type="pres">
      <dgm:prSet presAssocID="{C5181A74-44CF-4582-B541-4E27D9806AF8}" presName="composite" presStyleCnt="0"/>
      <dgm:spPr/>
    </dgm:pt>
    <dgm:pt modelId="{EB5A0BDF-BCDA-4E02-A17F-E5B48E9730A7}" type="pres">
      <dgm:prSet presAssocID="{C5181A74-44CF-4582-B541-4E27D9806AF8}" presName="LShape" presStyleLbl="alignNode1" presStyleIdx="4" presStyleCnt="5"/>
      <dgm:spPr/>
    </dgm:pt>
    <dgm:pt modelId="{B989B7CB-FB0B-463A-BA6D-DCF1B5B24B23}" type="pres">
      <dgm:prSet presAssocID="{C5181A74-44CF-4582-B541-4E27D9806AF8}" presName="ParentText" presStyleLbl="revTx" presStyleIdx="2" presStyleCnt="3">
        <dgm:presLayoutVars>
          <dgm:chMax val="0"/>
          <dgm:chPref val="0"/>
          <dgm:bulletEnabled val="1"/>
        </dgm:presLayoutVars>
      </dgm:prSet>
      <dgm:spPr/>
    </dgm:pt>
  </dgm:ptLst>
  <dgm:cxnLst>
    <dgm:cxn modelId="{C902F647-3C88-41FB-83DF-91672EA7533A}" srcId="{8DE90630-48A4-46D9-9462-5B5C251C11BF}" destId="{A0B5F8BB-B39E-42C0-AF03-D27F64EF1AA4}" srcOrd="0" destOrd="0" parTransId="{9C42968C-340E-4C49-B134-C5B8170ED3D6}" sibTransId="{78EEDFEC-71F7-40FD-A7F9-C2AECE63388A}"/>
    <dgm:cxn modelId="{A57B9A19-B2C4-4907-A370-3D4FAC69B6E9}" srcId="{8DE90630-48A4-46D9-9462-5B5C251C11BF}" destId="{C5181A74-44CF-4582-B541-4E27D9806AF8}" srcOrd="2" destOrd="0" parTransId="{2925AE14-2674-4135-9EF5-816C3E0F6C5C}" sibTransId="{96232ACA-1D5E-400F-9A26-C951E99B5F8E}"/>
    <dgm:cxn modelId="{07A841D3-A309-4F04-A4CE-DE431A5AA906}" type="presOf" srcId="{A0B5F8BB-B39E-42C0-AF03-D27F64EF1AA4}" destId="{63E2F319-E7AF-4863-9392-F7F0D5A93ADA}" srcOrd="0" destOrd="0" presId="urn:microsoft.com/office/officeart/2009/3/layout/StepUpProcess"/>
    <dgm:cxn modelId="{9CB18BB9-4E93-4CF9-8DDF-05BADBEEC28A}" type="presOf" srcId="{1251F3B9-F0D6-46E6-A21E-4D0B81CE9989}" destId="{7397F365-6BA5-4CE0-A67E-7DCAB11AC7F6}" srcOrd="0" destOrd="0" presId="urn:microsoft.com/office/officeart/2009/3/layout/StepUpProcess"/>
    <dgm:cxn modelId="{48E28858-055E-487A-925D-45497032A6E3}" type="presOf" srcId="{C5181A74-44CF-4582-B541-4E27D9806AF8}" destId="{B989B7CB-FB0B-463A-BA6D-DCF1B5B24B23}" srcOrd="0" destOrd="0" presId="urn:microsoft.com/office/officeart/2009/3/layout/StepUpProcess"/>
    <dgm:cxn modelId="{57ADD598-589F-4F2D-BA60-12D060D22280}" srcId="{8DE90630-48A4-46D9-9462-5B5C251C11BF}" destId="{1251F3B9-F0D6-46E6-A21E-4D0B81CE9989}" srcOrd="1" destOrd="0" parTransId="{211EA538-06E7-4CB1-B81E-E36692E10ED0}" sibTransId="{0B357786-EBC6-44B4-A243-B2ED6CF2DFFC}"/>
    <dgm:cxn modelId="{21BE5FF3-C922-46C9-9D0C-E8E407BB3EC8}" type="presOf" srcId="{8DE90630-48A4-46D9-9462-5B5C251C11BF}" destId="{FAAE48CB-7E11-4059-B56B-C9A4BC8FD4A8}" srcOrd="0" destOrd="0" presId="urn:microsoft.com/office/officeart/2009/3/layout/StepUpProcess"/>
    <dgm:cxn modelId="{37790B54-FD8F-498E-A3BF-E242196F3A91}" type="presParOf" srcId="{FAAE48CB-7E11-4059-B56B-C9A4BC8FD4A8}" destId="{AC46B92D-2934-484D-854F-A1FB311F1C55}" srcOrd="0" destOrd="0" presId="urn:microsoft.com/office/officeart/2009/3/layout/StepUpProcess"/>
    <dgm:cxn modelId="{04783450-3056-420B-A29B-3C5FAA9EFC49}" type="presParOf" srcId="{AC46B92D-2934-484D-854F-A1FB311F1C55}" destId="{CF774BAA-5F3F-4106-9EAE-18878DB8FF96}" srcOrd="0" destOrd="0" presId="urn:microsoft.com/office/officeart/2009/3/layout/StepUpProcess"/>
    <dgm:cxn modelId="{84E151DF-23C6-4C84-90CB-49A9474FD9ED}" type="presParOf" srcId="{AC46B92D-2934-484D-854F-A1FB311F1C55}" destId="{63E2F319-E7AF-4863-9392-F7F0D5A93ADA}" srcOrd="1" destOrd="0" presId="urn:microsoft.com/office/officeart/2009/3/layout/StepUpProcess"/>
    <dgm:cxn modelId="{661594FF-824C-4277-8607-5ED2BF725AFF}" type="presParOf" srcId="{AC46B92D-2934-484D-854F-A1FB311F1C55}" destId="{FAEB7DBE-092E-4B51-B581-A53C4FB92D48}" srcOrd="2" destOrd="0" presId="urn:microsoft.com/office/officeart/2009/3/layout/StepUpProcess"/>
    <dgm:cxn modelId="{A5E53868-8E4A-4A82-9780-1E51E62D99F4}" type="presParOf" srcId="{FAAE48CB-7E11-4059-B56B-C9A4BC8FD4A8}" destId="{FF7789EA-3717-43A1-B5F1-43D1746126EE}" srcOrd="1" destOrd="0" presId="urn:microsoft.com/office/officeart/2009/3/layout/StepUpProcess"/>
    <dgm:cxn modelId="{ECCB861B-8FA9-47DE-8FBB-B5C31D448850}" type="presParOf" srcId="{FF7789EA-3717-43A1-B5F1-43D1746126EE}" destId="{9AF1CBD9-3648-4791-9068-16361CC201CD}" srcOrd="0" destOrd="0" presId="urn:microsoft.com/office/officeart/2009/3/layout/StepUpProcess"/>
    <dgm:cxn modelId="{F9FB8A03-3698-4E95-BF38-AE9D229870CA}" type="presParOf" srcId="{FAAE48CB-7E11-4059-B56B-C9A4BC8FD4A8}" destId="{508E04FF-1F08-4BF6-89B9-CEFF404023F1}" srcOrd="2" destOrd="0" presId="urn:microsoft.com/office/officeart/2009/3/layout/StepUpProcess"/>
    <dgm:cxn modelId="{8EAB4042-7E9C-4916-8B04-BB90A0FB3D49}" type="presParOf" srcId="{508E04FF-1F08-4BF6-89B9-CEFF404023F1}" destId="{B05A9966-EA1C-4B7E-B8E4-6D9A3D0C4BB5}" srcOrd="0" destOrd="0" presId="urn:microsoft.com/office/officeart/2009/3/layout/StepUpProcess"/>
    <dgm:cxn modelId="{485C4ADE-A3AD-4FC3-9FD6-A42A9CC167B8}" type="presParOf" srcId="{508E04FF-1F08-4BF6-89B9-CEFF404023F1}" destId="{7397F365-6BA5-4CE0-A67E-7DCAB11AC7F6}" srcOrd="1" destOrd="0" presId="urn:microsoft.com/office/officeart/2009/3/layout/StepUpProcess"/>
    <dgm:cxn modelId="{7F20230A-5AC8-4679-917A-B13D9DBE2663}" type="presParOf" srcId="{508E04FF-1F08-4BF6-89B9-CEFF404023F1}" destId="{1BF1C770-4731-43DF-956C-67BE73CF297C}" srcOrd="2" destOrd="0" presId="urn:microsoft.com/office/officeart/2009/3/layout/StepUpProcess"/>
    <dgm:cxn modelId="{74ED5B61-FFEC-4828-BF7D-D88EF83DD683}" type="presParOf" srcId="{FAAE48CB-7E11-4059-B56B-C9A4BC8FD4A8}" destId="{CBDCF3C3-0962-432C-878B-151013B99F24}" srcOrd="3" destOrd="0" presId="urn:microsoft.com/office/officeart/2009/3/layout/StepUpProcess"/>
    <dgm:cxn modelId="{FC6169F6-1BFD-44B4-992E-7F11A8E1FEEA}" type="presParOf" srcId="{CBDCF3C3-0962-432C-878B-151013B99F24}" destId="{F79D413F-5D89-44D4-93A8-8B744D2E0D70}" srcOrd="0" destOrd="0" presId="urn:microsoft.com/office/officeart/2009/3/layout/StepUpProcess"/>
    <dgm:cxn modelId="{D6E767FC-82BD-469E-8594-4B60B500CFE7}" type="presParOf" srcId="{FAAE48CB-7E11-4059-B56B-C9A4BC8FD4A8}" destId="{F95E7785-6D12-4D3B-B221-5D67B016B9CC}" srcOrd="4" destOrd="0" presId="urn:microsoft.com/office/officeart/2009/3/layout/StepUpProcess"/>
    <dgm:cxn modelId="{CFB924C4-DCA0-47CF-9367-945892D2A5B8}" type="presParOf" srcId="{F95E7785-6D12-4D3B-B221-5D67B016B9CC}" destId="{EB5A0BDF-BCDA-4E02-A17F-E5B48E9730A7}" srcOrd="0" destOrd="0" presId="urn:microsoft.com/office/officeart/2009/3/layout/StepUpProcess"/>
    <dgm:cxn modelId="{0C8E1818-5D64-4173-8DB5-E7B23FB89D35}" type="presParOf" srcId="{F95E7785-6D12-4D3B-B221-5D67B016B9CC}" destId="{B989B7CB-FB0B-463A-BA6D-DCF1B5B24B2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37A142-AA12-4C39-A63B-D72DD388F4E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6920AEE3-9BB1-471A-BC5E-05C80ED2CD3A}">
      <dgm:prSet phldrT="[Text]"/>
      <dgm:spPr/>
      <dgm:t>
        <a:bodyPr/>
        <a:lstStyle/>
        <a:p>
          <a:r>
            <a:rPr lang="en-US" dirty="0"/>
            <a:t>Direct</a:t>
          </a:r>
        </a:p>
      </dgm:t>
    </dgm:pt>
    <dgm:pt modelId="{2FAC08F3-87FF-43E2-B7FA-EE786C53369D}" type="parTrans" cxnId="{62F6536B-1732-4E5A-8E69-B2048343C92E}">
      <dgm:prSet/>
      <dgm:spPr/>
      <dgm:t>
        <a:bodyPr/>
        <a:lstStyle/>
        <a:p>
          <a:endParaRPr lang="en-US"/>
        </a:p>
      </dgm:t>
    </dgm:pt>
    <dgm:pt modelId="{D5BBA846-C445-4766-9E7A-21B75856853C}" type="sibTrans" cxnId="{62F6536B-1732-4E5A-8E69-B2048343C92E}">
      <dgm:prSet/>
      <dgm:spPr/>
      <dgm:t>
        <a:bodyPr/>
        <a:lstStyle/>
        <a:p>
          <a:endParaRPr lang="en-US"/>
        </a:p>
      </dgm:t>
    </dgm:pt>
    <dgm:pt modelId="{0B048ADD-C373-430D-9EF9-F60566F2AFC3}">
      <dgm:prSet phldrT="[Text]"/>
      <dgm:spPr/>
      <dgm:t>
        <a:bodyPr/>
        <a:lstStyle/>
        <a:p>
          <a:r>
            <a:rPr lang="en-US" dirty="0"/>
            <a:t>Indirect</a:t>
          </a:r>
        </a:p>
      </dgm:t>
    </dgm:pt>
    <dgm:pt modelId="{693032A8-68B2-42B4-B6F2-AAD31BCAEB93}" type="parTrans" cxnId="{88F9F5CF-0C37-45F4-A731-B032FCD9196F}">
      <dgm:prSet/>
      <dgm:spPr/>
      <dgm:t>
        <a:bodyPr/>
        <a:lstStyle/>
        <a:p>
          <a:endParaRPr lang="en-US"/>
        </a:p>
      </dgm:t>
    </dgm:pt>
    <dgm:pt modelId="{C2533102-87C6-4DFC-955E-DC6DB557DC72}" type="sibTrans" cxnId="{88F9F5CF-0C37-45F4-A731-B032FCD9196F}">
      <dgm:prSet/>
      <dgm:spPr/>
      <dgm:t>
        <a:bodyPr/>
        <a:lstStyle/>
        <a:p>
          <a:endParaRPr lang="en-US"/>
        </a:p>
      </dgm:t>
    </dgm:pt>
    <dgm:pt modelId="{F10D87DA-562C-433C-8705-C4624575EBFE}">
      <dgm:prSet phldrT="[Text]"/>
      <dgm:spPr/>
      <dgm:t>
        <a:bodyPr/>
        <a:lstStyle/>
        <a:p>
          <a:r>
            <a:rPr lang="en-US" dirty="0"/>
            <a:t>Construction itself</a:t>
          </a:r>
        </a:p>
      </dgm:t>
    </dgm:pt>
    <dgm:pt modelId="{7A00E22F-A9B5-4FE5-9E13-301C1F8D6A94}" type="parTrans" cxnId="{95FCE613-5570-41EC-9C08-A1CF2591A3A6}">
      <dgm:prSet/>
      <dgm:spPr/>
      <dgm:t>
        <a:bodyPr/>
        <a:lstStyle/>
        <a:p>
          <a:endParaRPr lang="en-US"/>
        </a:p>
      </dgm:t>
    </dgm:pt>
    <dgm:pt modelId="{BF8B1132-5E42-456B-80CD-7DAC58BD48B9}" type="sibTrans" cxnId="{95FCE613-5570-41EC-9C08-A1CF2591A3A6}">
      <dgm:prSet/>
      <dgm:spPr/>
      <dgm:t>
        <a:bodyPr/>
        <a:lstStyle/>
        <a:p>
          <a:endParaRPr lang="en-US"/>
        </a:p>
      </dgm:t>
    </dgm:pt>
    <dgm:pt modelId="{43E034D4-9AA6-4C27-8622-522A9E7BCD02}">
      <dgm:prSet phldrT="[Text]"/>
      <dgm:spPr/>
      <dgm:t>
        <a:bodyPr/>
        <a:lstStyle/>
        <a:p>
          <a:r>
            <a:rPr lang="en-US" dirty="0"/>
            <a:t>Forward, backward</a:t>
          </a:r>
        </a:p>
      </dgm:t>
    </dgm:pt>
    <dgm:pt modelId="{6F5F31F4-00F7-4C16-8C6F-0E0207B8248D}" type="parTrans" cxnId="{93ED84A4-4EE2-41A8-BB85-57AB17FC1F2D}">
      <dgm:prSet/>
      <dgm:spPr/>
      <dgm:t>
        <a:bodyPr/>
        <a:lstStyle/>
        <a:p>
          <a:endParaRPr lang="en-US"/>
        </a:p>
      </dgm:t>
    </dgm:pt>
    <dgm:pt modelId="{1DC7292E-B6B4-414F-97F2-76D94EC40B98}" type="sibTrans" cxnId="{93ED84A4-4EE2-41A8-BB85-57AB17FC1F2D}">
      <dgm:prSet/>
      <dgm:spPr/>
      <dgm:t>
        <a:bodyPr/>
        <a:lstStyle/>
        <a:p>
          <a:endParaRPr lang="en-US"/>
        </a:p>
      </dgm:t>
    </dgm:pt>
    <dgm:pt modelId="{2E5E7476-D07D-4F7E-B473-2344BF110410}">
      <dgm:prSet phldrT="[Text]"/>
      <dgm:spPr/>
      <dgm:t>
        <a:bodyPr/>
        <a:lstStyle/>
        <a:p>
          <a:r>
            <a:rPr lang="en-US" dirty="0"/>
            <a:t>2</a:t>
          </a:r>
          <a:r>
            <a:rPr lang="en-US" baseline="30000" dirty="0"/>
            <a:t>nd</a:t>
          </a:r>
          <a:r>
            <a:rPr lang="en-US" dirty="0"/>
            <a:t> order / Growth related</a:t>
          </a:r>
        </a:p>
      </dgm:t>
    </dgm:pt>
    <dgm:pt modelId="{014B397B-A302-45E3-9F85-8110CC04A574}" type="parTrans" cxnId="{C628B0A8-69A9-40DA-9C1A-03F3A6E85E69}">
      <dgm:prSet/>
      <dgm:spPr/>
      <dgm:t>
        <a:bodyPr/>
        <a:lstStyle/>
        <a:p>
          <a:endParaRPr lang="en-US"/>
        </a:p>
      </dgm:t>
    </dgm:pt>
    <dgm:pt modelId="{CBFF2051-912E-4D2A-87DB-D240D1877D9C}" type="sibTrans" cxnId="{C628B0A8-69A9-40DA-9C1A-03F3A6E85E69}">
      <dgm:prSet/>
      <dgm:spPr/>
      <dgm:t>
        <a:bodyPr/>
        <a:lstStyle/>
        <a:p>
          <a:endParaRPr lang="en-US"/>
        </a:p>
      </dgm:t>
    </dgm:pt>
    <dgm:pt modelId="{7E92EE3E-D9FA-401B-8FE6-C2E41CF829C1}">
      <dgm:prSet phldrT="[Text]"/>
      <dgm:spPr/>
      <dgm:t>
        <a:bodyPr/>
        <a:lstStyle/>
        <a:p>
          <a:r>
            <a:rPr lang="en-US" dirty="0"/>
            <a:t>Increased supply, lower prices, Higher consumption </a:t>
          </a:r>
        </a:p>
      </dgm:t>
    </dgm:pt>
    <dgm:pt modelId="{05A56C8D-1FFF-4F5A-B796-925B668B8739}" type="parTrans" cxnId="{95886A70-0109-437D-9692-79E976D4941F}">
      <dgm:prSet/>
      <dgm:spPr/>
      <dgm:t>
        <a:bodyPr/>
        <a:lstStyle/>
        <a:p>
          <a:endParaRPr lang="en-US"/>
        </a:p>
      </dgm:t>
    </dgm:pt>
    <dgm:pt modelId="{71B000C0-5E00-4B8B-87A3-BD948D0E7B56}" type="sibTrans" cxnId="{95886A70-0109-437D-9692-79E976D4941F}">
      <dgm:prSet/>
      <dgm:spPr/>
      <dgm:t>
        <a:bodyPr/>
        <a:lstStyle/>
        <a:p>
          <a:endParaRPr lang="en-US"/>
        </a:p>
      </dgm:t>
    </dgm:pt>
    <dgm:pt modelId="{C827AE2D-080F-45D2-B8E4-C5D262A18CF4}" type="pres">
      <dgm:prSet presAssocID="{A337A142-AA12-4C39-A63B-D72DD388F4E7}" presName="rootnode" presStyleCnt="0">
        <dgm:presLayoutVars>
          <dgm:chMax/>
          <dgm:chPref/>
          <dgm:dir/>
          <dgm:animLvl val="lvl"/>
        </dgm:presLayoutVars>
      </dgm:prSet>
      <dgm:spPr/>
    </dgm:pt>
    <dgm:pt modelId="{8AD790F8-E514-47B3-922D-3B503836E572}" type="pres">
      <dgm:prSet presAssocID="{6920AEE3-9BB1-471A-BC5E-05C80ED2CD3A}" presName="composite" presStyleCnt="0"/>
      <dgm:spPr/>
    </dgm:pt>
    <dgm:pt modelId="{27116C25-CF04-494B-940B-D9DC0D763FF0}" type="pres">
      <dgm:prSet presAssocID="{6920AEE3-9BB1-471A-BC5E-05C80ED2CD3A}" presName="LShape" presStyleLbl="alignNode1" presStyleIdx="0" presStyleCnt="5"/>
      <dgm:spPr/>
    </dgm:pt>
    <dgm:pt modelId="{2E0B7AE6-FF69-466D-AD3E-7F14B4BA99B8}" type="pres">
      <dgm:prSet presAssocID="{6920AEE3-9BB1-471A-BC5E-05C80ED2CD3A}" presName="ParentText" presStyleLbl="revTx" presStyleIdx="0" presStyleCnt="3">
        <dgm:presLayoutVars>
          <dgm:chMax val="0"/>
          <dgm:chPref val="0"/>
          <dgm:bulletEnabled val="1"/>
        </dgm:presLayoutVars>
      </dgm:prSet>
      <dgm:spPr/>
    </dgm:pt>
    <dgm:pt modelId="{E762F05F-A076-4203-9B81-215C68F8FEEC}" type="pres">
      <dgm:prSet presAssocID="{6920AEE3-9BB1-471A-BC5E-05C80ED2CD3A}" presName="Triangle" presStyleLbl="alignNode1" presStyleIdx="1" presStyleCnt="5"/>
      <dgm:spPr/>
    </dgm:pt>
    <dgm:pt modelId="{DF6E3D6B-932D-4EB2-A4A6-C030FCD29BB2}" type="pres">
      <dgm:prSet presAssocID="{D5BBA846-C445-4766-9E7A-21B75856853C}" presName="sibTrans" presStyleCnt="0"/>
      <dgm:spPr/>
    </dgm:pt>
    <dgm:pt modelId="{D7B6E650-EEBE-44BA-86DB-5223A5CD1930}" type="pres">
      <dgm:prSet presAssocID="{D5BBA846-C445-4766-9E7A-21B75856853C}" presName="space" presStyleCnt="0"/>
      <dgm:spPr/>
    </dgm:pt>
    <dgm:pt modelId="{1EA1D6DB-D853-4FAF-A05B-2E57E3F4FADA}" type="pres">
      <dgm:prSet presAssocID="{0B048ADD-C373-430D-9EF9-F60566F2AFC3}" presName="composite" presStyleCnt="0"/>
      <dgm:spPr/>
    </dgm:pt>
    <dgm:pt modelId="{73253AB8-4952-48D6-A9DC-9698B886F440}" type="pres">
      <dgm:prSet presAssocID="{0B048ADD-C373-430D-9EF9-F60566F2AFC3}" presName="LShape" presStyleLbl="alignNode1" presStyleIdx="2" presStyleCnt="5"/>
      <dgm:spPr/>
    </dgm:pt>
    <dgm:pt modelId="{B25C326C-B527-48B2-87B1-DFE1220F0E77}" type="pres">
      <dgm:prSet presAssocID="{0B048ADD-C373-430D-9EF9-F60566F2AFC3}" presName="ParentText" presStyleLbl="revTx" presStyleIdx="1" presStyleCnt="3">
        <dgm:presLayoutVars>
          <dgm:chMax val="0"/>
          <dgm:chPref val="0"/>
          <dgm:bulletEnabled val="1"/>
        </dgm:presLayoutVars>
      </dgm:prSet>
      <dgm:spPr/>
    </dgm:pt>
    <dgm:pt modelId="{708116A6-B3F6-4BB2-AA17-919830F9A544}" type="pres">
      <dgm:prSet presAssocID="{0B048ADD-C373-430D-9EF9-F60566F2AFC3}" presName="Triangle" presStyleLbl="alignNode1" presStyleIdx="3" presStyleCnt="5"/>
      <dgm:spPr/>
    </dgm:pt>
    <dgm:pt modelId="{DAF20991-6619-482F-9847-F355C83C1863}" type="pres">
      <dgm:prSet presAssocID="{C2533102-87C6-4DFC-955E-DC6DB557DC72}" presName="sibTrans" presStyleCnt="0"/>
      <dgm:spPr/>
    </dgm:pt>
    <dgm:pt modelId="{B5BF5C84-B8BB-429A-AFA5-5715F95FC778}" type="pres">
      <dgm:prSet presAssocID="{C2533102-87C6-4DFC-955E-DC6DB557DC72}" presName="space" presStyleCnt="0"/>
      <dgm:spPr/>
    </dgm:pt>
    <dgm:pt modelId="{3363EF50-1BB0-4715-A88E-307CA68B410F}" type="pres">
      <dgm:prSet presAssocID="{2E5E7476-D07D-4F7E-B473-2344BF110410}" presName="composite" presStyleCnt="0"/>
      <dgm:spPr/>
    </dgm:pt>
    <dgm:pt modelId="{447C0908-2040-4313-8180-57BE9F7727FE}" type="pres">
      <dgm:prSet presAssocID="{2E5E7476-D07D-4F7E-B473-2344BF110410}" presName="LShape" presStyleLbl="alignNode1" presStyleIdx="4" presStyleCnt="5"/>
      <dgm:spPr/>
    </dgm:pt>
    <dgm:pt modelId="{DE946F3D-02A0-4228-8DEB-4D717E7ADD75}" type="pres">
      <dgm:prSet presAssocID="{2E5E7476-D07D-4F7E-B473-2344BF110410}" presName="ParentText" presStyleLbl="revTx" presStyleIdx="2" presStyleCnt="3">
        <dgm:presLayoutVars>
          <dgm:chMax val="0"/>
          <dgm:chPref val="0"/>
          <dgm:bulletEnabled val="1"/>
        </dgm:presLayoutVars>
      </dgm:prSet>
      <dgm:spPr/>
    </dgm:pt>
  </dgm:ptLst>
  <dgm:cxnLst>
    <dgm:cxn modelId="{53DC7741-2AAD-4418-B8F3-762C55245109}" type="presOf" srcId="{43E034D4-9AA6-4C27-8622-522A9E7BCD02}" destId="{B25C326C-B527-48B2-87B1-DFE1220F0E77}" srcOrd="0" destOrd="1" presId="urn:microsoft.com/office/officeart/2009/3/layout/StepUpProcess"/>
    <dgm:cxn modelId="{064E0835-D75B-414E-AE77-D2143E434DB3}" type="presOf" srcId="{F10D87DA-562C-433C-8705-C4624575EBFE}" destId="{2E0B7AE6-FF69-466D-AD3E-7F14B4BA99B8}" srcOrd="0" destOrd="1" presId="urn:microsoft.com/office/officeart/2009/3/layout/StepUpProcess"/>
    <dgm:cxn modelId="{2C97CBF0-E6AA-4C1F-883C-CC76395AFBF6}" type="presOf" srcId="{A337A142-AA12-4C39-A63B-D72DD388F4E7}" destId="{C827AE2D-080F-45D2-B8E4-C5D262A18CF4}" srcOrd="0" destOrd="0" presId="urn:microsoft.com/office/officeart/2009/3/layout/StepUpProcess"/>
    <dgm:cxn modelId="{62F6536B-1732-4E5A-8E69-B2048343C92E}" srcId="{A337A142-AA12-4C39-A63B-D72DD388F4E7}" destId="{6920AEE3-9BB1-471A-BC5E-05C80ED2CD3A}" srcOrd="0" destOrd="0" parTransId="{2FAC08F3-87FF-43E2-B7FA-EE786C53369D}" sibTransId="{D5BBA846-C445-4766-9E7A-21B75856853C}"/>
    <dgm:cxn modelId="{88F9F5CF-0C37-45F4-A731-B032FCD9196F}" srcId="{A337A142-AA12-4C39-A63B-D72DD388F4E7}" destId="{0B048ADD-C373-430D-9EF9-F60566F2AFC3}" srcOrd="1" destOrd="0" parTransId="{693032A8-68B2-42B4-B6F2-AAD31BCAEB93}" sibTransId="{C2533102-87C6-4DFC-955E-DC6DB557DC72}"/>
    <dgm:cxn modelId="{93ED84A4-4EE2-41A8-BB85-57AB17FC1F2D}" srcId="{0B048ADD-C373-430D-9EF9-F60566F2AFC3}" destId="{43E034D4-9AA6-4C27-8622-522A9E7BCD02}" srcOrd="0" destOrd="0" parTransId="{6F5F31F4-00F7-4C16-8C6F-0E0207B8248D}" sibTransId="{1DC7292E-B6B4-414F-97F2-76D94EC40B98}"/>
    <dgm:cxn modelId="{95FCE613-5570-41EC-9C08-A1CF2591A3A6}" srcId="{6920AEE3-9BB1-471A-BC5E-05C80ED2CD3A}" destId="{F10D87DA-562C-433C-8705-C4624575EBFE}" srcOrd="0" destOrd="0" parTransId="{7A00E22F-A9B5-4FE5-9E13-301C1F8D6A94}" sibTransId="{BF8B1132-5E42-456B-80CD-7DAC58BD48B9}"/>
    <dgm:cxn modelId="{95886A70-0109-437D-9692-79E976D4941F}" srcId="{2E5E7476-D07D-4F7E-B473-2344BF110410}" destId="{7E92EE3E-D9FA-401B-8FE6-C2E41CF829C1}" srcOrd="0" destOrd="0" parTransId="{05A56C8D-1FFF-4F5A-B796-925B668B8739}" sibTransId="{71B000C0-5E00-4B8B-87A3-BD948D0E7B56}"/>
    <dgm:cxn modelId="{C628B0A8-69A9-40DA-9C1A-03F3A6E85E69}" srcId="{A337A142-AA12-4C39-A63B-D72DD388F4E7}" destId="{2E5E7476-D07D-4F7E-B473-2344BF110410}" srcOrd="2" destOrd="0" parTransId="{014B397B-A302-45E3-9F85-8110CC04A574}" sibTransId="{CBFF2051-912E-4D2A-87DB-D240D1877D9C}"/>
    <dgm:cxn modelId="{1B5702F3-D1BC-4ED5-896E-FB44F830335F}" type="presOf" srcId="{0B048ADD-C373-430D-9EF9-F60566F2AFC3}" destId="{B25C326C-B527-48B2-87B1-DFE1220F0E77}" srcOrd="0" destOrd="0" presId="urn:microsoft.com/office/officeart/2009/3/layout/StepUpProcess"/>
    <dgm:cxn modelId="{F789E9CA-2AC6-46B4-99CA-FA07C09EE628}" type="presOf" srcId="{2E5E7476-D07D-4F7E-B473-2344BF110410}" destId="{DE946F3D-02A0-4228-8DEB-4D717E7ADD75}" srcOrd="0" destOrd="0" presId="urn:microsoft.com/office/officeart/2009/3/layout/StepUpProcess"/>
    <dgm:cxn modelId="{99102C4E-B918-4202-BA4F-6736FA36FF8E}" type="presOf" srcId="{6920AEE3-9BB1-471A-BC5E-05C80ED2CD3A}" destId="{2E0B7AE6-FF69-466D-AD3E-7F14B4BA99B8}" srcOrd="0" destOrd="0" presId="urn:microsoft.com/office/officeart/2009/3/layout/StepUpProcess"/>
    <dgm:cxn modelId="{3C87AE16-FA1C-4EA2-9B34-EB499211DE19}" type="presOf" srcId="{7E92EE3E-D9FA-401B-8FE6-C2E41CF829C1}" destId="{DE946F3D-02A0-4228-8DEB-4D717E7ADD75}" srcOrd="0" destOrd="1" presId="urn:microsoft.com/office/officeart/2009/3/layout/StepUpProcess"/>
    <dgm:cxn modelId="{C2E646A2-17BD-43AD-B635-6258CAA814B5}" type="presParOf" srcId="{C827AE2D-080F-45D2-B8E4-C5D262A18CF4}" destId="{8AD790F8-E514-47B3-922D-3B503836E572}" srcOrd="0" destOrd="0" presId="urn:microsoft.com/office/officeart/2009/3/layout/StepUpProcess"/>
    <dgm:cxn modelId="{5178D945-6EEA-472E-A545-3B267D1C2B0A}" type="presParOf" srcId="{8AD790F8-E514-47B3-922D-3B503836E572}" destId="{27116C25-CF04-494B-940B-D9DC0D763FF0}" srcOrd="0" destOrd="0" presId="urn:microsoft.com/office/officeart/2009/3/layout/StepUpProcess"/>
    <dgm:cxn modelId="{ECE9D6A6-CEA0-4F37-AA2F-69A5C8E1216A}" type="presParOf" srcId="{8AD790F8-E514-47B3-922D-3B503836E572}" destId="{2E0B7AE6-FF69-466D-AD3E-7F14B4BA99B8}" srcOrd="1" destOrd="0" presId="urn:microsoft.com/office/officeart/2009/3/layout/StepUpProcess"/>
    <dgm:cxn modelId="{5D31D774-C625-4095-B8FE-70CB68246307}" type="presParOf" srcId="{8AD790F8-E514-47B3-922D-3B503836E572}" destId="{E762F05F-A076-4203-9B81-215C68F8FEEC}" srcOrd="2" destOrd="0" presId="urn:microsoft.com/office/officeart/2009/3/layout/StepUpProcess"/>
    <dgm:cxn modelId="{70A9E2ED-2CF7-40DB-976C-A0CDB1A285E8}" type="presParOf" srcId="{C827AE2D-080F-45D2-B8E4-C5D262A18CF4}" destId="{DF6E3D6B-932D-4EB2-A4A6-C030FCD29BB2}" srcOrd="1" destOrd="0" presId="urn:microsoft.com/office/officeart/2009/3/layout/StepUpProcess"/>
    <dgm:cxn modelId="{076ADEB5-1016-45B1-9549-2BBE32A7AEA0}" type="presParOf" srcId="{DF6E3D6B-932D-4EB2-A4A6-C030FCD29BB2}" destId="{D7B6E650-EEBE-44BA-86DB-5223A5CD1930}" srcOrd="0" destOrd="0" presId="urn:microsoft.com/office/officeart/2009/3/layout/StepUpProcess"/>
    <dgm:cxn modelId="{B45A927C-D172-4260-8222-4FF90B36BFFE}" type="presParOf" srcId="{C827AE2D-080F-45D2-B8E4-C5D262A18CF4}" destId="{1EA1D6DB-D853-4FAF-A05B-2E57E3F4FADA}" srcOrd="2" destOrd="0" presId="urn:microsoft.com/office/officeart/2009/3/layout/StepUpProcess"/>
    <dgm:cxn modelId="{0A838420-B909-4748-A307-FD41CB595E21}" type="presParOf" srcId="{1EA1D6DB-D853-4FAF-A05B-2E57E3F4FADA}" destId="{73253AB8-4952-48D6-A9DC-9698B886F440}" srcOrd="0" destOrd="0" presId="urn:microsoft.com/office/officeart/2009/3/layout/StepUpProcess"/>
    <dgm:cxn modelId="{0B91F5DC-2339-47E3-9AA6-123C5AAD0BB2}" type="presParOf" srcId="{1EA1D6DB-D853-4FAF-A05B-2E57E3F4FADA}" destId="{B25C326C-B527-48B2-87B1-DFE1220F0E77}" srcOrd="1" destOrd="0" presId="urn:microsoft.com/office/officeart/2009/3/layout/StepUpProcess"/>
    <dgm:cxn modelId="{913254EA-2121-4E5C-B624-437CDBD6EE32}" type="presParOf" srcId="{1EA1D6DB-D853-4FAF-A05B-2E57E3F4FADA}" destId="{708116A6-B3F6-4BB2-AA17-919830F9A544}" srcOrd="2" destOrd="0" presId="urn:microsoft.com/office/officeart/2009/3/layout/StepUpProcess"/>
    <dgm:cxn modelId="{26D8C242-1A09-4B90-8D9E-EA9679C5A847}" type="presParOf" srcId="{C827AE2D-080F-45D2-B8E4-C5D262A18CF4}" destId="{DAF20991-6619-482F-9847-F355C83C1863}" srcOrd="3" destOrd="0" presId="urn:microsoft.com/office/officeart/2009/3/layout/StepUpProcess"/>
    <dgm:cxn modelId="{F3E9D377-768A-4CD1-AA00-C9B4AF5F0DFB}" type="presParOf" srcId="{DAF20991-6619-482F-9847-F355C83C1863}" destId="{B5BF5C84-B8BB-429A-AFA5-5715F95FC778}" srcOrd="0" destOrd="0" presId="urn:microsoft.com/office/officeart/2009/3/layout/StepUpProcess"/>
    <dgm:cxn modelId="{FFF60D9B-E760-4660-8A44-59538D0E9B8C}" type="presParOf" srcId="{C827AE2D-080F-45D2-B8E4-C5D262A18CF4}" destId="{3363EF50-1BB0-4715-A88E-307CA68B410F}" srcOrd="4" destOrd="0" presId="urn:microsoft.com/office/officeart/2009/3/layout/StepUpProcess"/>
    <dgm:cxn modelId="{3CEB81D6-B214-4D96-8300-A8BF3BFB8A9C}" type="presParOf" srcId="{3363EF50-1BB0-4715-A88E-307CA68B410F}" destId="{447C0908-2040-4313-8180-57BE9F7727FE}" srcOrd="0" destOrd="0" presId="urn:microsoft.com/office/officeart/2009/3/layout/StepUpProcess"/>
    <dgm:cxn modelId="{C78FD694-2673-4750-9D07-76C845AB35A1}" type="presParOf" srcId="{3363EF50-1BB0-4715-A88E-307CA68B410F}" destId="{DE946F3D-02A0-4228-8DEB-4D717E7ADD7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37A142-AA12-4C39-A63B-D72DD388F4E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6920AEE3-9BB1-471A-BC5E-05C80ED2CD3A}">
      <dgm:prSet phldrT="[Text]"/>
      <dgm:spPr/>
      <dgm:t>
        <a:bodyPr/>
        <a:lstStyle/>
        <a:p>
          <a:r>
            <a:rPr lang="en-US" dirty="0"/>
            <a:t>1</a:t>
          </a:r>
          <a:r>
            <a:rPr lang="en-US" baseline="30000" dirty="0"/>
            <a:t>st</a:t>
          </a:r>
          <a:r>
            <a:rPr lang="en-US" dirty="0"/>
            <a:t> stage PPP</a:t>
          </a:r>
        </a:p>
      </dgm:t>
    </dgm:pt>
    <dgm:pt modelId="{2FAC08F3-87FF-43E2-B7FA-EE786C53369D}" type="parTrans" cxnId="{62F6536B-1732-4E5A-8E69-B2048343C92E}">
      <dgm:prSet/>
      <dgm:spPr/>
      <dgm:t>
        <a:bodyPr/>
        <a:lstStyle/>
        <a:p>
          <a:endParaRPr lang="en-US"/>
        </a:p>
      </dgm:t>
    </dgm:pt>
    <dgm:pt modelId="{D5BBA846-C445-4766-9E7A-21B75856853C}" type="sibTrans" cxnId="{62F6536B-1732-4E5A-8E69-B2048343C92E}">
      <dgm:prSet/>
      <dgm:spPr/>
      <dgm:t>
        <a:bodyPr/>
        <a:lstStyle/>
        <a:p>
          <a:endParaRPr lang="en-US"/>
        </a:p>
      </dgm:t>
    </dgm:pt>
    <dgm:pt modelId="{29867CFB-294E-4018-927D-44113412C566}">
      <dgm:prSet phldrT="[Text]"/>
      <dgm:spPr/>
      <dgm:t>
        <a:bodyPr/>
        <a:lstStyle/>
        <a:p>
          <a:r>
            <a:rPr lang="en-US" dirty="0"/>
            <a:t>India</a:t>
          </a:r>
        </a:p>
      </dgm:t>
    </dgm:pt>
    <dgm:pt modelId="{4D503EC4-0AA1-4DE7-9F67-B123F7BA74E7}" type="parTrans" cxnId="{3F891AAE-21B5-4023-B46C-09A931060C75}">
      <dgm:prSet/>
      <dgm:spPr/>
      <dgm:t>
        <a:bodyPr/>
        <a:lstStyle/>
        <a:p>
          <a:endParaRPr lang="en-US"/>
        </a:p>
      </dgm:t>
    </dgm:pt>
    <dgm:pt modelId="{4D0DE2C2-5C9F-49C6-8999-F7F1C68F1FFE}" type="sibTrans" cxnId="{3F891AAE-21B5-4023-B46C-09A931060C75}">
      <dgm:prSet/>
      <dgm:spPr/>
      <dgm:t>
        <a:bodyPr/>
        <a:lstStyle/>
        <a:p>
          <a:endParaRPr lang="en-US"/>
        </a:p>
      </dgm:t>
    </dgm:pt>
    <dgm:pt modelId="{5B65A129-19FB-45AC-8D66-EE3867E2178A}">
      <dgm:prSet phldrT="[Text]"/>
      <dgm:spPr/>
      <dgm:t>
        <a:bodyPr/>
        <a:lstStyle/>
        <a:p>
          <a:r>
            <a:rPr lang="en-US" dirty="0"/>
            <a:t>2</a:t>
          </a:r>
          <a:r>
            <a:rPr lang="en-US" baseline="30000" dirty="0"/>
            <a:t>nd</a:t>
          </a:r>
          <a:r>
            <a:rPr lang="en-US" dirty="0"/>
            <a:t> stage</a:t>
          </a:r>
        </a:p>
      </dgm:t>
    </dgm:pt>
    <dgm:pt modelId="{1EE7DDFF-72D9-44CE-8DA3-0F1BDAF243C4}" type="parTrans" cxnId="{CDB8F653-34EF-44F7-BF86-32C082FB2C52}">
      <dgm:prSet/>
      <dgm:spPr/>
      <dgm:t>
        <a:bodyPr/>
        <a:lstStyle/>
        <a:p>
          <a:endParaRPr lang="en-US"/>
        </a:p>
      </dgm:t>
    </dgm:pt>
    <dgm:pt modelId="{4AB20E7B-E429-4645-8BF8-78EDD1516168}" type="sibTrans" cxnId="{CDB8F653-34EF-44F7-BF86-32C082FB2C52}">
      <dgm:prSet/>
      <dgm:spPr/>
      <dgm:t>
        <a:bodyPr/>
        <a:lstStyle/>
        <a:p>
          <a:endParaRPr lang="en-US"/>
        </a:p>
      </dgm:t>
    </dgm:pt>
    <dgm:pt modelId="{676F6115-3D0A-4699-A356-C6231B68274E}">
      <dgm:prSet phldrT="[Text]"/>
      <dgm:spPr/>
      <dgm:t>
        <a:bodyPr/>
        <a:lstStyle/>
        <a:p>
          <a:r>
            <a:rPr lang="en-US" dirty="0"/>
            <a:t>Spain, France, Canada, US</a:t>
          </a:r>
        </a:p>
      </dgm:t>
    </dgm:pt>
    <dgm:pt modelId="{F367C842-11B5-4845-9522-2E2D51090DBD}" type="parTrans" cxnId="{116FD7AD-D509-4748-8F7F-0AA71C906E40}">
      <dgm:prSet/>
      <dgm:spPr/>
      <dgm:t>
        <a:bodyPr/>
        <a:lstStyle/>
        <a:p>
          <a:endParaRPr lang="en-US"/>
        </a:p>
      </dgm:t>
    </dgm:pt>
    <dgm:pt modelId="{30D9D0C8-6098-46D5-B6F2-8B0ABB5A800F}" type="sibTrans" cxnId="{116FD7AD-D509-4748-8F7F-0AA71C906E40}">
      <dgm:prSet/>
      <dgm:spPr/>
      <dgm:t>
        <a:bodyPr/>
        <a:lstStyle/>
        <a:p>
          <a:endParaRPr lang="en-US"/>
        </a:p>
      </dgm:t>
    </dgm:pt>
    <dgm:pt modelId="{A8C5C945-C207-4B20-9CEC-4F7C621A1A2C}">
      <dgm:prSet phldrT="[Text]"/>
      <dgm:spPr/>
      <dgm:t>
        <a:bodyPr/>
        <a:lstStyle/>
        <a:p>
          <a:r>
            <a:rPr lang="en-US" dirty="0"/>
            <a:t>3</a:t>
          </a:r>
          <a:r>
            <a:rPr lang="en-US" baseline="30000" dirty="0"/>
            <a:t>rd</a:t>
          </a:r>
          <a:r>
            <a:rPr lang="en-US" dirty="0"/>
            <a:t> Stage</a:t>
          </a:r>
        </a:p>
      </dgm:t>
    </dgm:pt>
    <dgm:pt modelId="{EA38BA2F-513B-4A4A-9C9E-B3FD69E075F6}" type="parTrans" cxnId="{0CC2D77D-760E-40ED-AD6C-44304F034301}">
      <dgm:prSet/>
      <dgm:spPr/>
      <dgm:t>
        <a:bodyPr/>
        <a:lstStyle/>
        <a:p>
          <a:endParaRPr lang="en-US"/>
        </a:p>
      </dgm:t>
    </dgm:pt>
    <dgm:pt modelId="{347B3CE6-6B0B-4620-B623-859097B9FF25}" type="sibTrans" cxnId="{0CC2D77D-760E-40ED-AD6C-44304F034301}">
      <dgm:prSet/>
      <dgm:spPr/>
      <dgm:t>
        <a:bodyPr/>
        <a:lstStyle/>
        <a:p>
          <a:endParaRPr lang="en-US"/>
        </a:p>
      </dgm:t>
    </dgm:pt>
    <dgm:pt modelId="{56E614C5-527C-490A-81FB-D7520B230195}">
      <dgm:prSet phldrT="[Text]"/>
      <dgm:spPr/>
      <dgm:t>
        <a:bodyPr/>
        <a:lstStyle/>
        <a:p>
          <a:r>
            <a:rPr lang="en-US" dirty="0"/>
            <a:t>UK, Aus.</a:t>
          </a:r>
        </a:p>
      </dgm:t>
    </dgm:pt>
    <dgm:pt modelId="{8EAEE856-DA34-43B4-9B36-894797BA98B3}" type="parTrans" cxnId="{CAFA371D-A61D-483B-B206-577F957BAFB8}">
      <dgm:prSet/>
      <dgm:spPr/>
      <dgm:t>
        <a:bodyPr/>
        <a:lstStyle/>
        <a:p>
          <a:endParaRPr lang="en-US"/>
        </a:p>
      </dgm:t>
    </dgm:pt>
    <dgm:pt modelId="{FFDF36EA-B9BA-4AF5-95FD-6F81494C9E1F}" type="sibTrans" cxnId="{CAFA371D-A61D-483B-B206-577F957BAFB8}">
      <dgm:prSet/>
      <dgm:spPr/>
      <dgm:t>
        <a:bodyPr/>
        <a:lstStyle/>
        <a:p>
          <a:endParaRPr lang="en-US"/>
        </a:p>
      </dgm:t>
    </dgm:pt>
    <dgm:pt modelId="{C827AE2D-080F-45D2-B8E4-C5D262A18CF4}" type="pres">
      <dgm:prSet presAssocID="{A337A142-AA12-4C39-A63B-D72DD388F4E7}" presName="rootnode" presStyleCnt="0">
        <dgm:presLayoutVars>
          <dgm:chMax/>
          <dgm:chPref/>
          <dgm:dir/>
          <dgm:animLvl val="lvl"/>
        </dgm:presLayoutVars>
      </dgm:prSet>
      <dgm:spPr/>
    </dgm:pt>
    <dgm:pt modelId="{8AD790F8-E514-47B3-922D-3B503836E572}" type="pres">
      <dgm:prSet presAssocID="{6920AEE3-9BB1-471A-BC5E-05C80ED2CD3A}" presName="composite" presStyleCnt="0"/>
      <dgm:spPr/>
    </dgm:pt>
    <dgm:pt modelId="{27116C25-CF04-494B-940B-D9DC0D763FF0}" type="pres">
      <dgm:prSet presAssocID="{6920AEE3-9BB1-471A-BC5E-05C80ED2CD3A}" presName="LShape" presStyleLbl="alignNode1" presStyleIdx="0" presStyleCnt="5"/>
      <dgm:spPr/>
    </dgm:pt>
    <dgm:pt modelId="{2E0B7AE6-FF69-466D-AD3E-7F14B4BA99B8}" type="pres">
      <dgm:prSet presAssocID="{6920AEE3-9BB1-471A-BC5E-05C80ED2CD3A}" presName="ParentText" presStyleLbl="revTx" presStyleIdx="0" presStyleCnt="3">
        <dgm:presLayoutVars>
          <dgm:chMax val="0"/>
          <dgm:chPref val="0"/>
          <dgm:bulletEnabled val="1"/>
        </dgm:presLayoutVars>
      </dgm:prSet>
      <dgm:spPr/>
    </dgm:pt>
    <dgm:pt modelId="{00A6BF70-08F2-4252-A59E-EAB61962CFBE}" type="pres">
      <dgm:prSet presAssocID="{6920AEE3-9BB1-471A-BC5E-05C80ED2CD3A}" presName="Triangle" presStyleLbl="alignNode1" presStyleIdx="1" presStyleCnt="5"/>
      <dgm:spPr/>
    </dgm:pt>
    <dgm:pt modelId="{C2DB0D05-53C1-4AB5-B6F3-9BEA308903BB}" type="pres">
      <dgm:prSet presAssocID="{D5BBA846-C445-4766-9E7A-21B75856853C}" presName="sibTrans" presStyleCnt="0"/>
      <dgm:spPr/>
    </dgm:pt>
    <dgm:pt modelId="{20408AD1-1D04-403C-B006-A6A0EC4FA4EB}" type="pres">
      <dgm:prSet presAssocID="{D5BBA846-C445-4766-9E7A-21B75856853C}" presName="space" presStyleCnt="0"/>
      <dgm:spPr/>
    </dgm:pt>
    <dgm:pt modelId="{6DF3603C-4D95-4747-85E1-3D5915787E0D}" type="pres">
      <dgm:prSet presAssocID="{5B65A129-19FB-45AC-8D66-EE3867E2178A}" presName="composite" presStyleCnt="0"/>
      <dgm:spPr/>
    </dgm:pt>
    <dgm:pt modelId="{5AD3B7F8-5F72-4CF2-8D78-B0D76DDDF8FC}" type="pres">
      <dgm:prSet presAssocID="{5B65A129-19FB-45AC-8D66-EE3867E2178A}" presName="LShape" presStyleLbl="alignNode1" presStyleIdx="2" presStyleCnt="5"/>
      <dgm:spPr/>
    </dgm:pt>
    <dgm:pt modelId="{A8A01BF5-2CDA-4058-A78E-2E4EEF983F4A}" type="pres">
      <dgm:prSet presAssocID="{5B65A129-19FB-45AC-8D66-EE3867E2178A}" presName="ParentText" presStyleLbl="revTx" presStyleIdx="1" presStyleCnt="3">
        <dgm:presLayoutVars>
          <dgm:chMax val="0"/>
          <dgm:chPref val="0"/>
          <dgm:bulletEnabled val="1"/>
        </dgm:presLayoutVars>
      </dgm:prSet>
      <dgm:spPr/>
    </dgm:pt>
    <dgm:pt modelId="{EE0A5901-1D07-4129-BACA-D98664913287}" type="pres">
      <dgm:prSet presAssocID="{5B65A129-19FB-45AC-8D66-EE3867E2178A}" presName="Triangle" presStyleLbl="alignNode1" presStyleIdx="3" presStyleCnt="5"/>
      <dgm:spPr/>
    </dgm:pt>
    <dgm:pt modelId="{3A96B595-84BB-4556-8696-F1D67C04D621}" type="pres">
      <dgm:prSet presAssocID="{4AB20E7B-E429-4645-8BF8-78EDD1516168}" presName="sibTrans" presStyleCnt="0"/>
      <dgm:spPr/>
    </dgm:pt>
    <dgm:pt modelId="{F1955D07-DF55-482F-A1BA-FCCA5A28285F}" type="pres">
      <dgm:prSet presAssocID="{4AB20E7B-E429-4645-8BF8-78EDD1516168}" presName="space" presStyleCnt="0"/>
      <dgm:spPr/>
    </dgm:pt>
    <dgm:pt modelId="{1D16A5B9-8A66-45C9-9D08-47A360DD3DFE}" type="pres">
      <dgm:prSet presAssocID="{A8C5C945-C207-4B20-9CEC-4F7C621A1A2C}" presName="composite" presStyleCnt="0"/>
      <dgm:spPr/>
    </dgm:pt>
    <dgm:pt modelId="{C56C6925-7B65-4534-A7F0-E09398244C88}" type="pres">
      <dgm:prSet presAssocID="{A8C5C945-C207-4B20-9CEC-4F7C621A1A2C}" presName="LShape" presStyleLbl="alignNode1" presStyleIdx="4" presStyleCnt="5"/>
      <dgm:spPr/>
    </dgm:pt>
    <dgm:pt modelId="{CA94521F-E8C4-4349-809A-338C6C42CA7E}" type="pres">
      <dgm:prSet presAssocID="{A8C5C945-C207-4B20-9CEC-4F7C621A1A2C}" presName="ParentText" presStyleLbl="revTx" presStyleIdx="2" presStyleCnt="3">
        <dgm:presLayoutVars>
          <dgm:chMax val="0"/>
          <dgm:chPref val="0"/>
          <dgm:bulletEnabled val="1"/>
        </dgm:presLayoutVars>
      </dgm:prSet>
      <dgm:spPr/>
    </dgm:pt>
  </dgm:ptLst>
  <dgm:cxnLst>
    <dgm:cxn modelId="{2C97CBF0-E6AA-4C1F-883C-CC76395AFBF6}" type="presOf" srcId="{A337A142-AA12-4C39-A63B-D72DD388F4E7}" destId="{C827AE2D-080F-45D2-B8E4-C5D262A18CF4}" srcOrd="0" destOrd="0" presId="urn:microsoft.com/office/officeart/2009/3/layout/StepUpProcess"/>
    <dgm:cxn modelId="{EC0CCC0F-43C4-45DA-9F20-AC33D41C3A9B}" type="presOf" srcId="{A8C5C945-C207-4B20-9CEC-4F7C621A1A2C}" destId="{CA94521F-E8C4-4349-809A-338C6C42CA7E}" srcOrd="0" destOrd="0" presId="urn:microsoft.com/office/officeart/2009/3/layout/StepUpProcess"/>
    <dgm:cxn modelId="{116FD7AD-D509-4748-8F7F-0AA71C906E40}" srcId="{5B65A129-19FB-45AC-8D66-EE3867E2178A}" destId="{676F6115-3D0A-4699-A356-C6231B68274E}" srcOrd="0" destOrd="0" parTransId="{F367C842-11B5-4845-9522-2E2D51090DBD}" sibTransId="{30D9D0C8-6098-46D5-B6F2-8B0ABB5A800F}"/>
    <dgm:cxn modelId="{62F6536B-1732-4E5A-8E69-B2048343C92E}" srcId="{A337A142-AA12-4C39-A63B-D72DD388F4E7}" destId="{6920AEE3-9BB1-471A-BC5E-05C80ED2CD3A}" srcOrd="0" destOrd="0" parTransId="{2FAC08F3-87FF-43E2-B7FA-EE786C53369D}" sibTransId="{D5BBA846-C445-4766-9E7A-21B75856853C}"/>
    <dgm:cxn modelId="{CDB8F653-34EF-44F7-BF86-32C082FB2C52}" srcId="{A337A142-AA12-4C39-A63B-D72DD388F4E7}" destId="{5B65A129-19FB-45AC-8D66-EE3867E2178A}" srcOrd="1" destOrd="0" parTransId="{1EE7DDFF-72D9-44CE-8DA3-0F1BDAF243C4}" sibTransId="{4AB20E7B-E429-4645-8BF8-78EDD1516168}"/>
    <dgm:cxn modelId="{57CAB769-253A-4004-89B2-9D4A7D0359E7}" type="presOf" srcId="{29867CFB-294E-4018-927D-44113412C566}" destId="{2E0B7AE6-FF69-466D-AD3E-7F14B4BA99B8}" srcOrd="0" destOrd="1" presId="urn:microsoft.com/office/officeart/2009/3/layout/StepUpProcess"/>
    <dgm:cxn modelId="{E5FC29F2-A819-4A6D-AE73-A599D611F30A}" type="presOf" srcId="{676F6115-3D0A-4699-A356-C6231B68274E}" destId="{A8A01BF5-2CDA-4058-A78E-2E4EEF983F4A}" srcOrd="0" destOrd="1" presId="urn:microsoft.com/office/officeart/2009/3/layout/StepUpProcess"/>
    <dgm:cxn modelId="{FC23D1D5-8436-4123-8726-AE3B5E851D89}" type="presOf" srcId="{56E614C5-527C-490A-81FB-D7520B230195}" destId="{CA94521F-E8C4-4349-809A-338C6C42CA7E}" srcOrd="0" destOrd="1" presId="urn:microsoft.com/office/officeart/2009/3/layout/StepUpProcess"/>
    <dgm:cxn modelId="{1212FB2A-3CB0-4B82-84E6-E09DC42197D8}" type="presOf" srcId="{5B65A129-19FB-45AC-8D66-EE3867E2178A}" destId="{A8A01BF5-2CDA-4058-A78E-2E4EEF983F4A}" srcOrd="0" destOrd="0" presId="urn:microsoft.com/office/officeart/2009/3/layout/StepUpProcess"/>
    <dgm:cxn modelId="{0CC2D77D-760E-40ED-AD6C-44304F034301}" srcId="{A337A142-AA12-4C39-A63B-D72DD388F4E7}" destId="{A8C5C945-C207-4B20-9CEC-4F7C621A1A2C}" srcOrd="2" destOrd="0" parTransId="{EA38BA2F-513B-4A4A-9C9E-B3FD69E075F6}" sibTransId="{347B3CE6-6B0B-4620-B623-859097B9FF25}"/>
    <dgm:cxn modelId="{CAFA371D-A61D-483B-B206-577F957BAFB8}" srcId="{A8C5C945-C207-4B20-9CEC-4F7C621A1A2C}" destId="{56E614C5-527C-490A-81FB-D7520B230195}" srcOrd="0" destOrd="0" parTransId="{8EAEE856-DA34-43B4-9B36-894797BA98B3}" sibTransId="{FFDF36EA-B9BA-4AF5-95FD-6F81494C9E1F}"/>
    <dgm:cxn modelId="{99102C4E-B918-4202-BA4F-6736FA36FF8E}" type="presOf" srcId="{6920AEE3-9BB1-471A-BC5E-05C80ED2CD3A}" destId="{2E0B7AE6-FF69-466D-AD3E-7F14B4BA99B8}" srcOrd="0" destOrd="0" presId="urn:microsoft.com/office/officeart/2009/3/layout/StepUpProcess"/>
    <dgm:cxn modelId="{3F891AAE-21B5-4023-B46C-09A931060C75}" srcId="{6920AEE3-9BB1-471A-BC5E-05C80ED2CD3A}" destId="{29867CFB-294E-4018-927D-44113412C566}" srcOrd="0" destOrd="0" parTransId="{4D503EC4-0AA1-4DE7-9F67-B123F7BA74E7}" sibTransId="{4D0DE2C2-5C9F-49C6-8999-F7F1C68F1FFE}"/>
    <dgm:cxn modelId="{C2E646A2-17BD-43AD-B635-6258CAA814B5}" type="presParOf" srcId="{C827AE2D-080F-45D2-B8E4-C5D262A18CF4}" destId="{8AD790F8-E514-47B3-922D-3B503836E572}" srcOrd="0" destOrd="0" presId="urn:microsoft.com/office/officeart/2009/3/layout/StepUpProcess"/>
    <dgm:cxn modelId="{5178D945-6EEA-472E-A545-3B267D1C2B0A}" type="presParOf" srcId="{8AD790F8-E514-47B3-922D-3B503836E572}" destId="{27116C25-CF04-494B-940B-D9DC0D763FF0}" srcOrd="0" destOrd="0" presId="urn:microsoft.com/office/officeart/2009/3/layout/StepUpProcess"/>
    <dgm:cxn modelId="{ECE9D6A6-CEA0-4F37-AA2F-69A5C8E1216A}" type="presParOf" srcId="{8AD790F8-E514-47B3-922D-3B503836E572}" destId="{2E0B7AE6-FF69-466D-AD3E-7F14B4BA99B8}" srcOrd="1" destOrd="0" presId="urn:microsoft.com/office/officeart/2009/3/layout/StepUpProcess"/>
    <dgm:cxn modelId="{121454E1-0DC1-4F09-8DB8-C5863C6ECDA2}" type="presParOf" srcId="{8AD790F8-E514-47B3-922D-3B503836E572}" destId="{00A6BF70-08F2-4252-A59E-EAB61962CFBE}" srcOrd="2" destOrd="0" presId="urn:microsoft.com/office/officeart/2009/3/layout/StepUpProcess"/>
    <dgm:cxn modelId="{2726D19A-91C9-43F4-9E6B-7D1948BF3555}" type="presParOf" srcId="{C827AE2D-080F-45D2-B8E4-C5D262A18CF4}" destId="{C2DB0D05-53C1-4AB5-B6F3-9BEA308903BB}" srcOrd="1" destOrd="0" presId="urn:microsoft.com/office/officeart/2009/3/layout/StepUpProcess"/>
    <dgm:cxn modelId="{0444D9CD-B626-47FA-8C31-C13CA4FBB142}" type="presParOf" srcId="{C2DB0D05-53C1-4AB5-B6F3-9BEA308903BB}" destId="{20408AD1-1D04-403C-B006-A6A0EC4FA4EB}" srcOrd="0" destOrd="0" presId="urn:microsoft.com/office/officeart/2009/3/layout/StepUpProcess"/>
    <dgm:cxn modelId="{7CA8DED0-DB3C-4807-9F4B-7EBA6266E946}" type="presParOf" srcId="{C827AE2D-080F-45D2-B8E4-C5D262A18CF4}" destId="{6DF3603C-4D95-4747-85E1-3D5915787E0D}" srcOrd="2" destOrd="0" presId="urn:microsoft.com/office/officeart/2009/3/layout/StepUpProcess"/>
    <dgm:cxn modelId="{BE67C77E-D7F7-41E7-87D6-E24DF5549E7D}" type="presParOf" srcId="{6DF3603C-4D95-4747-85E1-3D5915787E0D}" destId="{5AD3B7F8-5F72-4CF2-8D78-B0D76DDDF8FC}" srcOrd="0" destOrd="0" presId="urn:microsoft.com/office/officeart/2009/3/layout/StepUpProcess"/>
    <dgm:cxn modelId="{6D9B81DF-587A-43E0-B762-9DD49461997D}" type="presParOf" srcId="{6DF3603C-4D95-4747-85E1-3D5915787E0D}" destId="{A8A01BF5-2CDA-4058-A78E-2E4EEF983F4A}" srcOrd="1" destOrd="0" presId="urn:microsoft.com/office/officeart/2009/3/layout/StepUpProcess"/>
    <dgm:cxn modelId="{5E29D1BA-8F69-4829-9833-10BDA36DB787}" type="presParOf" srcId="{6DF3603C-4D95-4747-85E1-3D5915787E0D}" destId="{EE0A5901-1D07-4129-BACA-D98664913287}" srcOrd="2" destOrd="0" presId="urn:microsoft.com/office/officeart/2009/3/layout/StepUpProcess"/>
    <dgm:cxn modelId="{75A3B878-D12B-4B9C-B655-C08381BCE1CD}" type="presParOf" srcId="{C827AE2D-080F-45D2-B8E4-C5D262A18CF4}" destId="{3A96B595-84BB-4556-8696-F1D67C04D621}" srcOrd="3" destOrd="0" presId="urn:microsoft.com/office/officeart/2009/3/layout/StepUpProcess"/>
    <dgm:cxn modelId="{988D30FF-79F0-44B7-A425-D00B209F240E}" type="presParOf" srcId="{3A96B595-84BB-4556-8696-F1D67C04D621}" destId="{F1955D07-DF55-482F-A1BA-FCCA5A28285F}" srcOrd="0" destOrd="0" presId="urn:microsoft.com/office/officeart/2009/3/layout/StepUpProcess"/>
    <dgm:cxn modelId="{2B957428-59BA-4DC3-B1AC-452AD0637E9D}" type="presParOf" srcId="{C827AE2D-080F-45D2-B8E4-C5D262A18CF4}" destId="{1D16A5B9-8A66-45C9-9D08-47A360DD3DFE}" srcOrd="4" destOrd="0" presId="urn:microsoft.com/office/officeart/2009/3/layout/StepUpProcess"/>
    <dgm:cxn modelId="{946BA22B-743C-4253-9A7C-26C7EECE4DCE}" type="presParOf" srcId="{1D16A5B9-8A66-45C9-9D08-47A360DD3DFE}" destId="{C56C6925-7B65-4534-A7F0-E09398244C88}" srcOrd="0" destOrd="0" presId="urn:microsoft.com/office/officeart/2009/3/layout/StepUpProcess"/>
    <dgm:cxn modelId="{1B00AC36-A634-4B49-9C3A-4DC452BA88D6}" type="presParOf" srcId="{1D16A5B9-8A66-45C9-9D08-47A360DD3DFE}" destId="{CA94521F-E8C4-4349-809A-338C6C42CA7E}"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97566D-BEED-45F2-A49F-A92B33127E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697153-283C-4628-9FF5-C46A6A6FBEE0}">
      <dgm:prSet phldrT="[Text]"/>
      <dgm:spPr/>
      <dgm:t>
        <a:bodyPr/>
        <a:lstStyle/>
        <a:p>
          <a:r>
            <a:rPr lang="en-US" dirty="0"/>
            <a:t>3P India (Budget 2014)</a:t>
          </a:r>
        </a:p>
      </dgm:t>
    </dgm:pt>
    <dgm:pt modelId="{C2CC24FB-3EEB-4291-BEB3-385AE6ABF0B5}" type="parTrans" cxnId="{0EDC42FB-099C-47FE-BCF8-AF61FC9CF113}">
      <dgm:prSet/>
      <dgm:spPr/>
      <dgm:t>
        <a:bodyPr/>
        <a:lstStyle/>
        <a:p>
          <a:endParaRPr lang="en-US"/>
        </a:p>
      </dgm:t>
    </dgm:pt>
    <dgm:pt modelId="{44E5ACE7-246A-4E83-823A-84145F1C9987}" type="sibTrans" cxnId="{0EDC42FB-099C-47FE-BCF8-AF61FC9CF113}">
      <dgm:prSet/>
      <dgm:spPr/>
      <dgm:t>
        <a:bodyPr/>
        <a:lstStyle/>
        <a:p>
          <a:endParaRPr lang="en-US"/>
        </a:p>
      </dgm:t>
    </dgm:pt>
    <dgm:pt modelId="{29E16949-FA7F-439F-B6B4-8541ABF56872}">
      <dgm:prSet phldrT="[Text]"/>
      <dgm:spPr/>
      <dgm:t>
        <a:bodyPr/>
        <a:lstStyle/>
        <a:p>
          <a:r>
            <a:rPr lang="en-US" dirty="0"/>
            <a:t>Best practices, model concessional agreements</a:t>
          </a:r>
        </a:p>
      </dgm:t>
    </dgm:pt>
    <dgm:pt modelId="{14693A93-1C7C-4BAA-933F-0E5F6F6FFC6C}" type="parTrans" cxnId="{1CCED5B3-791D-4927-8ED8-CCA6B3926446}">
      <dgm:prSet/>
      <dgm:spPr/>
      <dgm:t>
        <a:bodyPr/>
        <a:lstStyle/>
        <a:p>
          <a:endParaRPr lang="en-US"/>
        </a:p>
      </dgm:t>
    </dgm:pt>
    <dgm:pt modelId="{6CC2D60D-41B6-43A2-97C5-F007F2915B68}" type="sibTrans" cxnId="{1CCED5B3-791D-4927-8ED8-CCA6B3926446}">
      <dgm:prSet/>
      <dgm:spPr/>
      <dgm:t>
        <a:bodyPr/>
        <a:lstStyle/>
        <a:p>
          <a:endParaRPr lang="en-US"/>
        </a:p>
      </dgm:t>
    </dgm:pt>
    <dgm:pt modelId="{2FFB457B-F59F-40BE-B360-F204BFC582E9}">
      <dgm:prSet phldrT="[Text]"/>
      <dgm:spPr>
        <a:solidFill>
          <a:schemeClr val="accent2"/>
        </a:solidFill>
      </dgm:spPr>
      <dgm:t>
        <a:bodyPr/>
        <a:lstStyle/>
        <a:p>
          <a:r>
            <a:rPr lang="en-US" dirty="0"/>
            <a:t>Infrastructure PPP Project Review Committee (“IPRC”)</a:t>
          </a:r>
        </a:p>
      </dgm:t>
    </dgm:pt>
    <dgm:pt modelId="{50EDA77B-2A63-4E1D-B7C6-202B135A8D85}" type="parTrans" cxnId="{5935147A-751B-4C3A-8B0D-E75E300B020D}">
      <dgm:prSet/>
      <dgm:spPr/>
      <dgm:t>
        <a:bodyPr/>
        <a:lstStyle/>
        <a:p>
          <a:endParaRPr lang="en-US"/>
        </a:p>
      </dgm:t>
    </dgm:pt>
    <dgm:pt modelId="{8E755033-1EC9-49CD-8541-79444DD0E75D}" type="sibTrans" cxnId="{5935147A-751B-4C3A-8B0D-E75E300B020D}">
      <dgm:prSet/>
      <dgm:spPr/>
      <dgm:t>
        <a:bodyPr/>
        <a:lstStyle/>
        <a:p>
          <a:endParaRPr lang="en-US"/>
        </a:p>
      </dgm:t>
    </dgm:pt>
    <dgm:pt modelId="{0510682C-836A-407D-B8E2-A72000976FAE}">
      <dgm:prSet phldrT="[Text]"/>
      <dgm:spPr/>
      <dgm:t>
        <a:bodyPr/>
        <a:lstStyle/>
        <a:p>
          <a:r>
            <a:rPr lang="en-US" dirty="0"/>
            <a:t>“Actionable Stress” arising from macro-economic conditions</a:t>
          </a:r>
        </a:p>
      </dgm:t>
    </dgm:pt>
    <dgm:pt modelId="{33441BC2-3C2E-425C-88CE-877B063FE2EA}" type="parTrans" cxnId="{255E9A74-806A-49EF-ABCF-4E9F6A243B2E}">
      <dgm:prSet/>
      <dgm:spPr/>
      <dgm:t>
        <a:bodyPr/>
        <a:lstStyle/>
        <a:p>
          <a:endParaRPr lang="en-US"/>
        </a:p>
      </dgm:t>
    </dgm:pt>
    <dgm:pt modelId="{324905E7-6C69-42F0-B533-CF6D860A09BE}" type="sibTrans" cxnId="{255E9A74-806A-49EF-ABCF-4E9F6A243B2E}">
      <dgm:prSet/>
      <dgm:spPr/>
      <dgm:t>
        <a:bodyPr/>
        <a:lstStyle/>
        <a:p>
          <a:endParaRPr lang="en-US"/>
        </a:p>
      </dgm:t>
    </dgm:pt>
    <dgm:pt modelId="{2B1C23EB-D8B3-42FB-8E3C-3E74073E225A}">
      <dgm:prSet phldrT="[Text]"/>
      <dgm:spPr>
        <a:solidFill>
          <a:schemeClr val="accent2"/>
        </a:solidFill>
      </dgm:spPr>
      <dgm:t>
        <a:bodyPr/>
        <a:lstStyle/>
        <a:p>
          <a:r>
            <a:rPr lang="en-US" dirty="0"/>
            <a:t>Infrastructure PPP Adjudication Tribunal (“IPAT”) </a:t>
          </a:r>
        </a:p>
      </dgm:t>
    </dgm:pt>
    <dgm:pt modelId="{7646AB15-3AB1-4376-9B79-4BC0703AB533}" type="parTrans" cxnId="{0E8BC24B-3E04-4E54-9750-1E2AB678FA13}">
      <dgm:prSet/>
      <dgm:spPr/>
      <dgm:t>
        <a:bodyPr/>
        <a:lstStyle/>
        <a:p>
          <a:endParaRPr lang="en-US"/>
        </a:p>
      </dgm:t>
    </dgm:pt>
    <dgm:pt modelId="{C1F213E4-FDC5-4ACF-A2DF-BBCF0C21D3B1}" type="sibTrans" cxnId="{0E8BC24B-3E04-4E54-9750-1E2AB678FA13}">
      <dgm:prSet/>
      <dgm:spPr/>
      <dgm:t>
        <a:bodyPr/>
        <a:lstStyle/>
        <a:p>
          <a:endParaRPr lang="en-US"/>
        </a:p>
      </dgm:t>
    </dgm:pt>
    <dgm:pt modelId="{CA1DABBE-8B28-44AD-8D14-4A775AC77497}">
      <dgm:prSet phldrT="[Text]"/>
      <dgm:spPr/>
      <dgm:t>
        <a:bodyPr/>
        <a:lstStyle/>
        <a:p>
          <a:r>
            <a:rPr lang="en-US" dirty="0"/>
            <a:t>Under </a:t>
          </a:r>
          <a:r>
            <a:rPr lang="en-US" dirty="0" err="1"/>
            <a:t>retd</a:t>
          </a:r>
          <a:r>
            <a:rPr lang="en-US" dirty="0"/>
            <a:t>. SC judge/ CJH and technical/fin. experts</a:t>
          </a:r>
        </a:p>
      </dgm:t>
    </dgm:pt>
    <dgm:pt modelId="{C6A65E3B-7DA0-48C9-A2A7-912BEFCF7FBD}" type="parTrans" cxnId="{D4F0BB30-C438-42AA-9148-D374D8A8CDC3}">
      <dgm:prSet/>
      <dgm:spPr/>
      <dgm:t>
        <a:bodyPr/>
        <a:lstStyle/>
        <a:p>
          <a:endParaRPr lang="en-US"/>
        </a:p>
      </dgm:t>
    </dgm:pt>
    <dgm:pt modelId="{838BB976-99CF-4313-97C9-9DFFBF1B98BF}" type="sibTrans" cxnId="{D4F0BB30-C438-42AA-9148-D374D8A8CDC3}">
      <dgm:prSet/>
      <dgm:spPr/>
      <dgm:t>
        <a:bodyPr/>
        <a:lstStyle/>
        <a:p>
          <a:endParaRPr lang="en-US"/>
        </a:p>
      </dgm:t>
    </dgm:pt>
    <dgm:pt modelId="{4E3EC289-C013-479C-957E-B1558C537476}">
      <dgm:prSet phldrT="[Text]"/>
      <dgm:spPr/>
      <dgm:t>
        <a:bodyPr/>
        <a:lstStyle/>
        <a:p>
          <a:r>
            <a:rPr lang="en-US" dirty="0"/>
            <a:t>Engineer with 15 years </a:t>
          </a:r>
          <a:r>
            <a:rPr lang="en-US" dirty="0" err="1"/>
            <a:t>xp</a:t>
          </a:r>
          <a:r>
            <a:rPr lang="en-US" dirty="0"/>
            <a:t>. Law, finance </a:t>
          </a:r>
          <a:r>
            <a:rPr lang="en-US" dirty="0" err="1"/>
            <a:t>etc</a:t>
          </a:r>
          <a:r>
            <a:rPr lang="en-US" dirty="0"/>
            <a:t> members as well.</a:t>
          </a:r>
        </a:p>
      </dgm:t>
    </dgm:pt>
    <dgm:pt modelId="{C60508A9-4082-4F8C-B387-AADC7561DC82}" type="parTrans" cxnId="{D9D557A1-691B-4F82-8AC4-907969A6586A}">
      <dgm:prSet/>
      <dgm:spPr/>
      <dgm:t>
        <a:bodyPr/>
        <a:lstStyle/>
        <a:p>
          <a:endParaRPr lang="en-US"/>
        </a:p>
      </dgm:t>
    </dgm:pt>
    <dgm:pt modelId="{8F298EB0-F512-48D3-875D-F1D4107CEED2}" type="sibTrans" cxnId="{D9D557A1-691B-4F82-8AC4-907969A6586A}">
      <dgm:prSet/>
      <dgm:spPr/>
      <dgm:t>
        <a:bodyPr/>
        <a:lstStyle/>
        <a:p>
          <a:endParaRPr lang="en-US"/>
        </a:p>
      </dgm:t>
    </dgm:pt>
    <dgm:pt modelId="{30A77B17-78F9-46B7-AF12-4C8D19D4F071}">
      <dgm:prSet phldrT="[Text]"/>
      <dgm:spPr/>
      <dgm:t>
        <a:bodyPr/>
        <a:lstStyle/>
        <a:p>
          <a:r>
            <a:rPr lang="en-US" dirty="0"/>
            <a:t>No gold plating by private sector. (overestimating costs)</a:t>
          </a:r>
        </a:p>
      </dgm:t>
    </dgm:pt>
    <dgm:pt modelId="{8E780CB1-F821-4804-A409-13A98CFFBA20}" type="parTrans" cxnId="{0776E364-F32D-4A4B-8ECD-DC5C45525130}">
      <dgm:prSet/>
      <dgm:spPr/>
      <dgm:t>
        <a:bodyPr/>
        <a:lstStyle/>
        <a:p>
          <a:endParaRPr lang="en-US"/>
        </a:p>
      </dgm:t>
    </dgm:pt>
    <dgm:pt modelId="{99907592-7150-4FA1-8A83-64A80F679BD2}" type="sibTrans" cxnId="{0776E364-F32D-4A4B-8ECD-DC5C45525130}">
      <dgm:prSet/>
      <dgm:spPr/>
      <dgm:t>
        <a:bodyPr/>
        <a:lstStyle/>
        <a:p>
          <a:endParaRPr lang="en-US"/>
        </a:p>
      </dgm:t>
    </dgm:pt>
    <dgm:pt modelId="{4650DB55-4B14-49C5-BD0C-6CCC5CA9184C}">
      <dgm:prSet phldrT="[Text]"/>
      <dgm:spPr/>
      <dgm:t>
        <a:bodyPr/>
        <a:lstStyle/>
        <a:p>
          <a:r>
            <a:rPr lang="en-US" dirty="0"/>
            <a:t>flexibility for exchange rate, fuel supply etc.</a:t>
          </a:r>
        </a:p>
      </dgm:t>
    </dgm:pt>
    <dgm:pt modelId="{2E59A590-B3A5-40BF-A5D7-7E2F2E20BEF4}" type="parTrans" cxnId="{AC231DDB-9EAD-47C0-A385-9805A7E23270}">
      <dgm:prSet/>
      <dgm:spPr/>
      <dgm:t>
        <a:bodyPr/>
        <a:lstStyle/>
        <a:p>
          <a:endParaRPr lang="en-US"/>
        </a:p>
      </dgm:t>
    </dgm:pt>
    <dgm:pt modelId="{94D132D3-77F6-4E0A-8228-2BC4C3CA2220}" type="sibTrans" cxnId="{AC231DDB-9EAD-47C0-A385-9805A7E23270}">
      <dgm:prSet/>
      <dgm:spPr/>
      <dgm:t>
        <a:bodyPr/>
        <a:lstStyle/>
        <a:p>
          <a:endParaRPr lang="en-US"/>
        </a:p>
      </dgm:t>
    </dgm:pt>
    <dgm:pt modelId="{96FDB51E-A849-4020-97B1-11E261E3C6AC}" type="pres">
      <dgm:prSet presAssocID="{B197566D-BEED-45F2-A49F-A92B33127E7E}" presName="linear" presStyleCnt="0">
        <dgm:presLayoutVars>
          <dgm:animLvl val="lvl"/>
          <dgm:resizeHandles val="exact"/>
        </dgm:presLayoutVars>
      </dgm:prSet>
      <dgm:spPr/>
    </dgm:pt>
    <dgm:pt modelId="{4DB3B58D-A207-4186-8B48-46C5084934F3}" type="pres">
      <dgm:prSet presAssocID="{96697153-283C-4628-9FF5-C46A6A6FBEE0}" presName="parentText" presStyleLbl="node1" presStyleIdx="0" presStyleCnt="3">
        <dgm:presLayoutVars>
          <dgm:chMax val="0"/>
          <dgm:bulletEnabled val="1"/>
        </dgm:presLayoutVars>
      </dgm:prSet>
      <dgm:spPr/>
    </dgm:pt>
    <dgm:pt modelId="{0629A53E-D2DD-4E48-BEE4-346BBAFF3E89}" type="pres">
      <dgm:prSet presAssocID="{96697153-283C-4628-9FF5-C46A6A6FBEE0}" presName="childText" presStyleLbl="revTx" presStyleIdx="0" presStyleCnt="3">
        <dgm:presLayoutVars>
          <dgm:bulletEnabled val="1"/>
        </dgm:presLayoutVars>
      </dgm:prSet>
      <dgm:spPr/>
    </dgm:pt>
    <dgm:pt modelId="{8DB42D2F-9955-4446-9B6B-4A082454FD26}" type="pres">
      <dgm:prSet presAssocID="{2FFB457B-F59F-40BE-B360-F204BFC582E9}" presName="parentText" presStyleLbl="node1" presStyleIdx="1" presStyleCnt="3">
        <dgm:presLayoutVars>
          <dgm:chMax val="0"/>
          <dgm:bulletEnabled val="1"/>
        </dgm:presLayoutVars>
      </dgm:prSet>
      <dgm:spPr/>
    </dgm:pt>
    <dgm:pt modelId="{2713DF9B-CD50-4C72-9719-41F4540064C7}" type="pres">
      <dgm:prSet presAssocID="{2FFB457B-F59F-40BE-B360-F204BFC582E9}" presName="childText" presStyleLbl="revTx" presStyleIdx="1" presStyleCnt="3">
        <dgm:presLayoutVars>
          <dgm:bulletEnabled val="1"/>
        </dgm:presLayoutVars>
      </dgm:prSet>
      <dgm:spPr/>
    </dgm:pt>
    <dgm:pt modelId="{EDF8DEE2-626B-444B-A00B-8C7CABFD68B0}" type="pres">
      <dgm:prSet presAssocID="{2B1C23EB-D8B3-42FB-8E3C-3E74073E225A}" presName="parentText" presStyleLbl="node1" presStyleIdx="2" presStyleCnt="3">
        <dgm:presLayoutVars>
          <dgm:chMax val="0"/>
          <dgm:bulletEnabled val="1"/>
        </dgm:presLayoutVars>
      </dgm:prSet>
      <dgm:spPr/>
    </dgm:pt>
    <dgm:pt modelId="{7BF837DB-EE69-4AC6-9EF4-3468571D58B1}" type="pres">
      <dgm:prSet presAssocID="{2B1C23EB-D8B3-42FB-8E3C-3E74073E225A}" presName="childText" presStyleLbl="revTx" presStyleIdx="2" presStyleCnt="3">
        <dgm:presLayoutVars>
          <dgm:bulletEnabled val="1"/>
        </dgm:presLayoutVars>
      </dgm:prSet>
      <dgm:spPr/>
    </dgm:pt>
  </dgm:ptLst>
  <dgm:cxnLst>
    <dgm:cxn modelId="{AC231DDB-9EAD-47C0-A385-9805A7E23270}" srcId="{96697153-283C-4628-9FF5-C46A6A6FBEE0}" destId="{4650DB55-4B14-49C5-BD0C-6CCC5CA9184C}" srcOrd="2" destOrd="0" parTransId="{2E59A590-B3A5-40BF-A5D7-7E2F2E20BEF4}" sibTransId="{94D132D3-77F6-4E0A-8228-2BC4C3CA2220}"/>
    <dgm:cxn modelId="{0E8BC24B-3E04-4E54-9750-1E2AB678FA13}" srcId="{B197566D-BEED-45F2-A49F-A92B33127E7E}" destId="{2B1C23EB-D8B3-42FB-8E3C-3E74073E225A}" srcOrd="2" destOrd="0" parTransId="{7646AB15-3AB1-4376-9B79-4BC0703AB533}" sibTransId="{C1F213E4-FDC5-4ACF-A2DF-BBCF0C21D3B1}"/>
    <dgm:cxn modelId="{60A13CA1-456B-46C6-B458-6E6A151A0A0E}" type="presOf" srcId="{2B1C23EB-D8B3-42FB-8E3C-3E74073E225A}" destId="{EDF8DEE2-626B-444B-A00B-8C7CABFD68B0}" srcOrd="0" destOrd="0" presId="urn:microsoft.com/office/officeart/2005/8/layout/vList2"/>
    <dgm:cxn modelId="{D9D557A1-691B-4F82-8AC4-907969A6586A}" srcId="{2FFB457B-F59F-40BE-B360-F204BFC582E9}" destId="{4E3EC289-C013-479C-957E-B1558C537476}" srcOrd="1" destOrd="0" parTransId="{C60508A9-4082-4F8C-B387-AADC7561DC82}" sibTransId="{8F298EB0-F512-48D3-875D-F1D4107CEED2}"/>
    <dgm:cxn modelId="{61557AAC-34F5-4D00-B724-864A1E236CFD}" type="presOf" srcId="{4E3EC289-C013-479C-957E-B1558C537476}" destId="{2713DF9B-CD50-4C72-9719-41F4540064C7}" srcOrd="0" destOrd="1" presId="urn:microsoft.com/office/officeart/2005/8/layout/vList2"/>
    <dgm:cxn modelId="{1CCED5B3-791D-4927-8ED8-CCA6B3926446}" srcId="{96697153-283C-4628-9FF5-C46A6A6FBEE0}" destId="{29E16949-FA7F-439F-B6B4-8541ABF56872}" srcOrd="0" destOrd="0" parTransId="{14693A93-1C7C-4BAA-933F-0E5F6F6FFC6C}" sibTransId="{6CC2D60D-41B6-43A2-97C5-F007F2915B68}"/>
    <dgm:cxn modelId="{5935147A-751B-4C3A-8B0D-E75E300B020D}" srcId="{B197566D-BEED-45F2-A49F-A92B33127E7E}" destId="{2FFB457B-F59F-40BE-B360-F204BFC582E9}" srcOrd="1" destOrd="0" parTransId="{50EDA77B-2A63-4E1D-B7C6-202B135A8D85}" sibTransId="{8E755033-1EC9-49CD-8541-79444DD0E75D}"/>
    <dgm:cxn modelId="{D4F0BB30-C438-42AA-9148-D374D8A8CDC3}" srcId="{2B1C23EB-D8B3-42FB-8E3C-3E74073E225A}" destId="{CA1DABBE-8B28-44AD-8D14-4A775AC77497}" srcOrd="0" destOrd="0" parTransId="{C6A65E3B-7DA0-48C9-A2A7-912BEFCF7FBD}" sibTransId="{838BB976-99CF-4313-97C9-9DFFBF1B98BF}"/>
    <dgm:cxn modelId="{3333E117-E240-4C5E-BFA8-2A303BCCE62F}" type="presOf" srcId="{CA1DABBE-8B28-44AD-8D14-4A775AC77497}" destId="{7BF837DB-EE69-4AC6-9EF4-3468571D58B1}" srcOrd="0" destOrd="0" presId="urn:microsoft.com/office/officeart/2005/8/layout/vList2"/>
    <dgm:cxn modelId="{255E9A74-806A-49EF-ABCF-4E9F6A243B2E}" srcId="{2FFB457B-F59F-40BE-B360-F204BFC582E9}" destId="{0510682C-836A-407D-B8E2-A72000976FAE}" srcOrd="0" destOrd="0" parTransId="{33441BC2-3C2E-425C-88CE-877B063FE2EA}" sibTransId="{324905E7-6C69-42F0-B533-CF6D860A09BE}"/>
    <dgm:cxn modelId="{0776E364-F32D-4A4B-8ECD-DC5C45525130}" srcId="{96697153-283C-4628-9FF5-C46A6A6FBEE0}" destId="{30A77B17-78F9-46B7-AF12-4C8D19D4F071}" srcOrd="1" destOrd="0" parTransId="{8E780CB1-F821-4804-A409-13A98CFFBA20}" sibTransId="{99907592-7150-4FA1-8A83-64A80F679BD2}"/>
    <dgm:cxn modelId="{426E2DC6-E658-4CEF-AEDC-14500C08992B}" type="presOf" srcId="{29E16949-FA7F-439F-B6B4-8541ABF56872}" destId="{0629A53E-D2DD-4E48-BEE4-346BBAFF3E89}" srcOrd="0" destOrd="0" presId="urn:microsoft.com/office/officeart/2005/8/layout/vList2"/>
    <dgm:cxn modelId="{8EE15904-4243-482B-97A7-E6D757BF8F6C}" type="presOf" srcId="{0510682C-836A-407D-B8E2-A72000976FAE}" destId="{2713DF9B-CD50-4C72-9719-41F4540064C7}" srcOrd="0" destOrd="0" presId="urn:microsoft.com/office/officeart/2005/8/layout/vList2"/>
    <dgm:cxn modelId="{8DF69B57-8098-4A83-A022-F150E2242CE2}" type="presOf" srcId="{2FFB457B-F59F-40BE-B360-F204BFC582E9}" destId="{8DB42D2F-9955-4446-9B6B-4A082454FD26}" srcOrd="0" destOrd="0" presId="urn:microsoft.com/office/officeart/2005/8/layout/vList2"/>
    <dgm:cxn modelId="{45F44E0D-2422-4136-BB89-92F46D4EB9C6}" type="presOf" srcId="{B197566D-BEED-45F2-A49F-A92B33127E7E}" destId="{96FDB51E-A849-4020-97B1-11E261E3C6AC}" srcOrd="0" destOrd="0" presId="urn:microsoft.com/office/officeart/2005/8/layout/vList2"/>
    <dgm:cxn modelId="{0EDC42FB-099C-47FE-BCF8-AF61FC9CF113}" srcId="{B197566D-BEED-45F2-A49F-A92B33127E7E}" destId="{96697153-283C-4628-9FF5-C46A6A6FBEE0}" srcOrd="0" destOrd="0" parTransId="{C2CC24FB-3EEB-4291-BEB3-385AE6ABF0B5}" sibTransId="{44E5ACE7-246A-4E83-823A-84145F1C9987}"/>
    <dgm:cxn modelId="{CEE53C9C-B56F-4BBB-9734-0D97C9063ADD}" type="presOf" srcId="{4650DB55-4B14-49C5-BD0C-6CCC5CA9184C}" destId="{0629A53E-D2DD-4E48-BEE4-346BBAFF3E89}" srcOrd="0" destOrd="2" presId="urn:microsoft.com/office/officeart/2005/8/layout/vList2"/>
    <dgm:cxn modelId="{39DD0EEE-1F5C-433A-A924-5116CBC57A9A}" type="presOf" srcId="{96697153-283C-4628-9FF5-C46A6A6FBEE0}" destId="{4DB3B58D-A207-4186-8B48-46C5084934F3}" srcOrd="0" destOrd="0" presId="urn:microsoft.com/office/officeart/2005/8/layout/vList2"/>
    <dgm:cxn modelId="{F546C83A-20C4-4C89-A0ED-A2BB2B40DE70}" type="presOf" srcId="{30A77B17-78F9-46B7-AF12-4C8D19D4F071}" destId="{0629A53E-D2DD-4E48-BEE4-346BBAFF3E89}" srcOrd="0" destOrd="1" presId="urn:microsoft.com/office/officeart/2005/8/layout/vList2"/>
    <dgm:cxn modelId="{F36562AA-4E0C-4287-9873-F779B80F64AC}" type="presParOf" srcId="{96FDB51E-A849-4020-97B1-11E261E3C6AC}" destId="{4DB3B58D-A207-4186-8B48-46C5084934F3}" srcOrd="0" destOrd="0" presId="urn:microsoft.com/office/officeart/2005/8/layout/vList2"/>
    <dgm:cxn modelId="{7FBB0AFA-0891-4F4C-9701-4D39FDCD254B}" type="presParOf" srcId="{96FDB51E-A849-4020-97B1-11E261E3C6AC}" destId="{0629A53E-D2DD-4E48-BEE4-346BBAFF3E89}" srcOrd="1" destOrd="0" presId="urn:microsoft.com/office/officeart/2005/8/layout/vList2"/>
    <dgm:cxn modelId="{5BA8B420-79BF-401F-856A-713559EBA510}" type="presParOf" srcId="{96FDB51E-A849-4020-97B1-11E261E3C6AC}" destId="{8DB42D2F-9955-4446-9B6B-4A082454FD26}" srcOrd="2" destOrd="0" presId="urn:microsoft.com/office/officeart/2005/8/layout/vList2"/>
    <dgm:cxn modelId="{73D0061A-874F-477C-A7E5-92FDF92C8029}" type="presParOf" srcId="{96FDB51E-A849-4020-97B1-11E261E3C6AC}" destId="{2713DF9B-CD50-4C72-9719-41F4540064C7}" srcOrd="3" destOrd="0" presId="urn:microsoft.com/office/officeart/2005/8/layout/vList2"/>
    <dgm:cxn modelId="{56F453B8-C836-45EA-98BC-A955568C4865}" type="presParOf" srcId="{96FDB51E-A849-4020-97B1-11E261E3C6AC}" destId="{EDF8DEE2-626B-444B-A00B-8C7CABFD68B0}" srcOrd="4" destOrd="0" presId="urn:microsoft.com/office/officeart/2005/8/layout/vList2"/>
    <dgm:cxn modelId="{56468162-D70A-4397-A923-CC66C110187B}" type="presParOf" srcId="{96FDB51E-A849-4020-97B1-11E261E3C6AC}" destId="{7BF837DB-EE69-4AC6-9EF4-3468571D58B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2B6EB9-1D2B-450C-A4CB-338463C10B6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B4050D6-DCC5-43F8-BE04-F8B6223019F7}">
      <dgm:prSet phldrT="[Text]"/>
      <dgm:spPr/>
      <dgm:t>
        <a:bodyPr/>
        <a:lstStyle/>
        <a:p>
          <a:r>
            <a:rPr lang="en-US" dirty="0"/>
            <a:t>Avoid loan syndication method</a:t>
          </a:r>
        </a:p>
      </dgm:t>
    </dgm:pt>
    <dgm:pt modelId="{C9354A51-5B33-4EAA-AB75-4C8BEC20A3B8}" type="parTrans" cxnId="{31802E02-4F92-48B6-BC39-D01C4987FBE4}">
      <dgm:prSet/>
      <dgm:spPr/>
      <dgm:t>
        <a:bodyPr/>
        <a:lstStyle/>
        <a:p>
          <a:endParaRPr lang="en-US"/>
        </a:p>
      </dgm:t>
    </dgm:pt>
    <dgm:pt modelId="{3CA73AF6-29E3-4B37-8578-03B91F20268D}" type="sibTrans" cxnId="{31802E02-4F92-48B6-BC39-D01C4987FBE4}">
      <dgm:prSet/>
      <dgm:spPr/>
      <dgm:t>
        <a:bodyPr/>
        <a:lstStyle/>
        <a:p>
          <a:endParaRPr lang="en-US"/>
        </a:p>
      </dgm:t>
    </dgm:pt>
    <dgm:pt modelId="{9C79532C-2CA4-4103-931E-6F828BC45F76}">
      <dgm:prSet phldrT="[Text]"/>
      <dgm:spPr/>
      <dgm:t>
        <a:bodyPr/>
        <a:lstStyle/>
        <a:p>
          <a:r>
            <a:rPr lang="en-US" dirty="0"/>
            <a:t>1</a:t>
          </a:r>
          <a:r>
            <a:rPr lang="en-US" baseline="30000" dirty="0"/>
            <a:t>st</a:t>
          </a:r>
          <a:r>
            <a:rPr lang="en-US" dirty="0"/>
            <a:t> world: 1 bank assess, </a:t>
          </a:r>
        </a:p>
      </dgm:t>
    </dgm:pt>
    <dgm:pt modelId="{CC264447-35D0-451F-B02D-BB89150ECD58}" type="parTrans" cxnId="{1E679B5B-1C7F-4E3E-B982-F4D7BD582818}">
      <dgm:prSet/>
      <dgm:spPr/>
      <dgm:t>
        <a:bodyPr/>
        <a:lstStyle/>
        <a:p>
          <a:endParaRPr lang="en-US"/>
        </a:p>
      </dgm:t>
    </dgm:pt>
    <dgm:pt modelId="{E25D658F-FFD8-45C2-8A19-2510419F213D}" type="sibTrans" cxnId="{1E679B5B-1C7F-4E3E-B982-F4D7BD582818}">
      <dgm:prSet/>
      <dgm:spPr/>
      <dgm:t>
        <a:bodyPr/>
        <a:lstStyle/>
        <a:p>
          <a:endParaRPr lang="en-US"/>
        </a:p>
      </dgm:t>
    </dgm:pt>
    <dgm:pt modelId="{5BF22A9E-7C5A-47EA-BCEF-7F8E815F25FF}">
      <dgm:prSet phldrT="[Text]"/>
      <dgm:spPr/>
      <dgm:t>
        <a:bodyPr/>
        <a:lstStyle/>
        <a:p>
          <a:r>
            <a:rPr lang="en-US" dirty="0"/>
            <a:t>Develop</a:t>
          </a:r>
        </a:p>
      </dgm:t>
    </dgm:pt>
    <dgm:pt modelId="{DE5A5B05-03AF-4D82-BC5A-79ABAEBB58E2}" type="parTrans" cxnId="{36137363-A062-41AA-BFD7-8E3CF7329C45}">
      <dgm:prSet/>
      <dgm:spPr/>
      <dgm:t>
        <a:bodyPr/>
        <a:lstStyle/>
        <a:p>
          <a:endParaRPr lang="en-US"/>
        </a:p>
      </dgm:t>
    </dgm:pt>
    <dgm:pt modelId="{3F2FFB74-5534-49D7-9E01-BDC2A59CB602}" type="sibTrans" cxnId="{36137363-A062-41AA-BFD7-8E3CF7329C45}">
      <dgm:prSet/>
      <dgm:spPr/>
      <dgm:t>
        <a:bodyPr/>
        <a:lstStyle/>
        <a:p>
          <a:endParaRPr lang="en-US"/>
        </a:p>
      </dgm:t>
    </dgm:pt>
    <dgm:pt modelId="{8F7F05A8-761F-47A1-A2E0-825AAE26AB5C}">
      <dgm:prSet phldrT="[Text]"/>
      <dgm:spPr/>
      <dgm:t>
        <a:bodyPr/>
        <a:lstStyle/>
        <a:p>
          <a:r>
            <a:rPr lang="en-US" dirty="0"/>
            <a:t>Zero coupon bond promote (</a:t>
          </a:r>
          <a:r>
            <a:rPr lang="en-US" dirty="0">
              <a:hlinkClick xmlns:r="http://schemas.openxmlformats.org/officeDocument/2006/relationships" r:id="rId1"/>
            </a:rPr>
            <a:t>L2/P1</a:t>
          </a:r>
          <a:r>
            <a:rPr lang="en-US" dirty="0"/>
            <a:t>)</a:t>
          </a:r>
        </a:p>
      </dgm:t>
    </dgm:pt>
    <dgm:pt modelId="{B9012B17-EDD6-4F99-B7E0-22805C5DF8FA}" type="parTrans" cxnId="{FBBB4A53-4997-4A7C-B4BC-28631B208100}">
      <dgm:prSet/>
      <dgm:spPr/>
      <dgm:t>
        <a:bodyPr/>
        <a:lstStyle/>
        <a:p>
          <a:endParaRPr lang="en-US"/>
        </a:p>
      </dgm:t>
    </dgm:pt>
    <dgm:pt modelId="{154A8411-89CB-4E6F-A965-8591328702CD}" type="sibTrans" cxnId="{FBBB4A53-4997-4A7C-B4BC-28631B208100}">
      <dgm:prSet/>
      <dgm:spPr/>
      <dgm:t>
        <a:bodyPr/>
        <a:lstStyle/>
        <a:p>
          <a:endParaRPr lang="en-US"/>
        </a:p>
      </dgm:t>
    </dgm:pt>
    <dgm:pt modelId="{E5EEAED9-BA30-4F62-942F-C3EA03A608A5}">
      <dgm:prSet phldrT="[Text]"/>
      <dgm:spPr/>
      <dgm:t>
        <a:bodyPr/>
        <a:lstStyle/>
        <a:p>
          <a:r>
            <a:rPr lang="en-US" dirty="0"/>
            <a:t>Company doesn’t have to pay interest till project is over.</a:t>
          </a:r>
        </a:p>
      </dgm:t>
    </dgm:pt>
    <dgm:pt modelId="{C694DBC1-3FE6-4078-927C-97EA88D79996}" type="parTrans" cxnId="{B3A89FB5-4FB8-40BE-8D63-AA01537F00BA}">
      <dgm:prSet/>
      <dgm:spPr/>
      <dgm:t>
        <a:bodyPr/>
        <a:lstStyle/>
        <a:p>
          <a:endParaRPr lang="en-US"/>
        </a:p>
      </dgm:t>
    </dgm:pt>
    <dgm:pt modelId="{7B614F6D-88A4-4BEF-9A68-CA31A16C17D3}" type="sibTrans" cxnId="{B3A89FB5-4FB8-40BE-8D63-AA01537F00BA}">
      <dgm:prSet/>
      <dgm:spPr/>
      <dgm:t>
        <a:bodyPr/>
        <a:lstStyle/>
        <a:p>
          <a:endParaRPr lang="en-US"/>
        </a:p>
      </dgm:t>
    </dgm:pt>
    <dgm:pt modelId="{D6784AA0-A048-4ACF-8913-314882A5B2AE}">
      <dgm:prSet phldrT="[Text]"/>
      <dgm:spPr/>
      <dgm:t>
        <a:bodyPr/>
        <a:lstStyle/>
        <a:p>
          <a:r>
            <a:rPr lang="en-US" dirty="0"/>
            <a:t>Lock in period of 3-5 years, but pension/insurance-</a:t>
          </a:r>
          <a:r>
            <a:rPr lang="en-US" dirty="0" err="1"/>
            <a:t>walla</a:t>
          </a:r>
          <a:r>
            <a:rPr lang="en-US" dirty="0"/>
            <a:t> don’t mind.</a:t>
          </a:r>
        </a:p>
      </dgm:t>
    </dgm:pt>
    <dgm:pt modelId="{80E1AD60-4CFE-4D6E-9DBB-FAE2A8ECA502}" type="parTrans" cxnId="{DB38851C-602D-4B5B-A410-6FF415704349}">
      <dgm:prSet/>
      <dgm:spPr/>
      <dgm:t>
        <a:bodyPr/>
        <a:lstStyle/>
        <a:p>
          <a:endParaRPr lang="en-US"/>
        </a:p>
      </dgm:t>
    </dgm:pt>
    <dgm:pt modelId="{4B04FB48-6F71-4911-8307-7CDD0044625E}" type="sibTrans" cxnId="{DB38851C-602D-4B5B-A410-6FF415704349}">
      <dgm:prSet/>
      <dgm:spPr/>
      <dgm:t>
        <a:bodyPr/>
        <a:lstStyle/>
        <a:p>
          <a:endParaRPr lang="en-US"/>
        </a:p>
      </dgm:t>
    </dgm:pt>
    <dgm:pt modelId="{ECE2FBC8-4DE5-4601-BAC7-FB04EE7E4A7C}">
      <dgm:prSet phldrT="[Text]"/>
      <dgm:spPr/>
      <dgm:t>
        <a:bodyPr/>
        <a:lstStyle/>
        <a:p>
          <a:r>
            <a:rPr lang="en-US" dirty="0"/>
            <a:t>Corporate bond market (</a:t>
          </a:r>
          <a:r>
            <a:rPr lang="en-US" dirty="0">
              <a:hlinkClick xmlns:r="http://schemas.openxmlformats.org/officeDocument/2006/relationships" r:id="rId2"/>
            </a:rPr>
            <a:t>BES165/P6</a:t>
          </a:r>
          <a:r>
            <a:rPr lang="en-US" dirty="0"/>
            <a:t>)</a:t>
          </a:r>
        </a:p>
      </dgm:t>
    </dgm:pt>
    <dgm:pt modelId="{E6ED32BE-8AAF-4D15-B2D9-084B004B0BAE}" type="parTrans" cxnId="{161A4C69-072E-4642-8AF2-B0129E4433DC}">
      <dgm:prSet/>
      <dgm:spPr/>
      <dgm:t>
        <a:bodyPr/>
        <a:lstStyle/>
        <a:p>
          <a:endParaRPr lang="en-US"/>
        </a:p>
      </dgm:t>
    </dgm:pt>
    <dgm:pt modelId="{E02923A1-5B6F-48C0-8F3B-E37D214600FA}" type="sibTrans" cxnId="{161A4C69-072E-4642-8AF2-B0129E4433DC}">
      <dgm:prSet/>
      <dgm:spPr/>
      <dgm:t>
        <a:bodyPr/>
        <a:lstStyle/>
        <a:p>
          <a:endParaRPr lang="en-US"/>
        </a:p>
      </dgm:t>
    </dgm:pt>
    <dgm:pt modelId="{F4B81BA9-2C56-4259-B221-39981D092575}">
      <dgm:prSet/>
      <dgm:spPr/>
      <dgm:t>
        <a:bodyPr/>
        <a:lstStyle/>
        <a:p>
          <a:r>
            <a:rPr lang="en-US" dirty="0"/>
            <a:t>Divest equity from successful PPP- use the money to create new infra.</a:t>
          </a:r>
        </a:p>
      </dgm:t>
    </dgm:pt>
    <dgm:pt modelId="{E59A8A83-110C-493A-B212-C90B1313983F}" type="parTrans" cxnId="{03323C95-FFF2-4EC6-94AE-777CF66DD399}">
      <dgm:prSet/>
      <dgm:spPr/>
      <dgm:t>
        <a:bodyPr/>
        <a:lstStyle/>
        <a:p>
          <a:endParaRPr lang="en-US"/>
        </a:p>
      </dgm:t>
    </dgm:pt>
    <dgm:pt modelId="{9CA68660-E19E-48AD-9D43-B687869F531B}" type="sibTrans" cxnId="{03323C95-FFF2-4EC6-94AE-777CF66DD399}">
      <dgm:prSet/>
      <dgm:spPr/>
      <dgm:t>
        <a:bodyPr/>
        <a:lstStyle/>
        <a:p>
          <a:endParaRPr lang="en-US"/>
        </a:p>
      </dgm:t>
    </dgm:pt>
    <dgm:pt modelId="{08F5A061-1F21-4C6A-865F-276AE5523C97}">
      <dgm:prSet phldrT="[Text]"/>
      <dgm:spPr/>
      <dgm:t>
        <a:bodyPr/>
        <a:lstStyle/>
        <a:p>
          <a:r>
            <a:rPr lang="en-US" dirty="0"/>
            <a:t>Taxation, loan, subsidy periodic review with RBI and Government.</a:t>
          </a:r>
        </a:p>
      </dgm:t>
    </dgm:pt>
    <dgm:pt modelId="{DE629E88-D32B-427D-AEA5-81D0C8662AFB}" type="parTrans" cxnId="{72E890F4-63FE-41A6-9834-E1BFB8708AD6}">
      <dgm:prSet/>
      <dgm:spPr/>
      <dgm:t>
        <a:bodyPr/>
        <a:lstStyle/>
        <a:p>
          <a:endParaRPr lang="en-US"/>
        </a:p>
      </dgm:t>
    </dgm:pt>
    <dgm:pt modelId="{F610F861-3409-4119-B1D9-5ECA2009B433}" type="sibTrans" cxnId="{72E890F4-63FE-41A6-9834-E1BFB8708AD6}">
      <dgm:prSet/>
      <dgm:spPr/>
      <dgm:t>
        <a:bodyPr/>
        <a:lstStyle/>
        <a:p>
          <a:endParaRPr lang="en-US"/>
        </a:p>
      </dgm:t>
    </dgm:pt>
    <dgm:pt modelId="{61E43F2F-0187-45CF-B709-739E9B8A8D74}">
      <dgm:prSet phldrT="[Text]"/>
      <dgm:spPr/>
      <dgm:t>
        <a:bodyPr/>
        <a:lstStyle/>
        <a:p>
          <a:r>
            <a:rPr lang="en-US" dirty="0"/>
            <a:t>Then group of banks give loan. Avoid this in India.</a:t>
          </a:r>
        </a:p>
      </dgm:t>
    </dgm:pt>
    <dgm:pt modelId="{39855DD8-EFBF-4F64-ABD2-D2B40CD9B8A9}" type="parTrans" cxnId="{B3EFFF19-DE34-404B-BE2E-DE4C07D58F36}">
      <dgm:prSet/>
      <dgm:spPr/>
      <dgm:t>
        <a:bodyPr/>
        <a:lstStyle/>
        <a:p>
          <a:endParaRPr lang="en-US"/>
        </a:p>
      </dgm:t>
    </dgm:pt>
    <dgm:pt modelId="{08EA215B-AE96-42C8-BE36-3A95DD701F00}" type="sibTrans" cxnId="{B3EFFF19-DE34-404B-BE2E-DE4C07D58F36}">
      <dgm:prSet/>
      <dgm:spPr/>
      <dgm:t>
        <a:bodyPr/>
        <a:lstStyle/>
        <a:p>
          <a:endParaRPr lang="en-US"/>
        </a:p>
      </dgm:t>
    </dgm:pt>
    <dgm:pt modelId="{BD69668F-BEE7-4D5B-83F2-F796F99E6850}" type="pres">
      <dgm:prSet presAssocID="{BE2B6EB9-1D2B-450C-A4CB-338463C10B66}" presName="linear" presStyleCnt="0">
        <dgm:presLayoutVars>
          <dgm:dir/>
          <dgm:resizeHandles val="exact"/>
        </dgm:presLayoutVars>
      </dgm:prSet>
      <dgm:spPr/>
    </dgm:pt>
    <dgm:pt modelId="{5193A16D-61B7-4D80-B3A3-A39FFB3F3246}" type="pres">
      <dgm:prSet presAssocID="{8B4050D6-DCC5-43F8-BE04-F8B6223019F7}" presName="comp" presStyleCnt="0"/>
      <dgm:spPr/>
    </dgm:pt>
    <dgm:pt modelId="{B4E767F6-B2D5-47DE-AFCA-98E1A37BBAB6}" type="pres">
      <dgm:prSet presAssocID="{8B4050D6-DCC5-43F8-BE04-F8B6223019F7}" presName="box" presStyleLbl="node1" presStyleIdx="0" presStyleCnt="3"/>
      <dgm:spPr/>
    </dgm:pt>
    <dgm:pt modelId="{F1467922-F002-41E6-A703-4F9BD139A147}" type="pres">
      <dgm:prSet presAssocID="{8B4050D6-DCC5-43F8-BE04-F8B6223019F7}" presName="img" presStyleLbl="fgImgPlace1" presStyleIdx="0" presStyleCnt="3" custScaleX="70622"/>
      <dgm:spPr>
        <a:blipFill rotWithShape="1">
          <a:blip xmlns:r="http://schemas.openxmlformats.org/officeDocument/2006/relationships" r:embed="rId3"/>
          <a:stretch>
            <a:fillRect/>
          </a:stretch>
        </a:blipFill>
      </dgm:spPr>
    </dgm:pt>
    <dgm:pt modelId="{2A807DEE-0002-4ACA-9903-916278FF6C1F}" type="pres">
      <dgm:prSet presAssocID="{8B4050D6-DCC5-43F8-BE04-F8B6223019F7}" presName="text" presStyleLbl="node1" presStyleIdx="0" presStyleCnt="3">
        <dgm:presLayoutVars>
          <dgm:bulletEnabled val="1"/>
        </dgm:presLayoutVars>
      </dgm:prSet>
      <dgm:spPr/>
    </dgm:pt>
    <dgm:pt modelId="{05F41EE2-1BF0-46A2-9397-1A8A8AA63440}" type="pres">
      <dgm:prSet presAssocID="{3CA73AF6-29E3-4B37-8578-03B91F20268D}" presName="spacer" presStyleCnt="0"/>
      <dgm:spPr/>
    </dgm:pt>
    <dgm:pt modelId="{FA05889C-D642-4E25-B74E-B8B69F88B09F}" type="pres">
      <dgm:prSet presAssocID="{5BF22A9E-7C5A-47EA-BCEF-7F8E815F25FF}" presName="comp" presStyleCnt="0"/>
      <dgm:spPr/>
    </dgm:pt>
    <dgm:pt modelId="{3AB5E82A-9EC8-42FA-A13B-0403321B2A44}" type="pres">
      <dgm:prSet presAssocID="{5BF22A9E-7C5A-47EA-BCEF-7F8E815F25FF}" presName="box" presStyleLbl="node1" presStyleIdx="1" presStyleCnt="3"/>
      <dgm:spPr/>
    </dgm:pt>
    <dgm:pt modelId="{A410D337-0470-4F33-B5D5-C3EF8EF594CD}" type="pres">
      <dgm:prSet presAssocID="{5BF22A9E-7C5A-47EA-BCEF-7F8E815F25FF}" presName="img" presStyleLbl="fgImgPlace1" presStyleIdx="1" presStyleCnt="3"/>
      <dgm:spPr>
        <a:blipFill rotWithShape="1">
          <a:blip xmlns:r="http://schemas.openxmlformats.org/officeDocument/2006/relationships" r:embed="rId4"/>
          <a:stretch>
            <a:fillRect/>
          </a:stretch>
        </a:blipFill>
      </dgm:spPr>
    </dgm:pt>
    <dgm:pt modelId="{96AF53B3-54FE-4FE4-B027-49EC539BD573}" type="pres">
      <dgm:prSet presAssocID="{5BF22A9E-7C5A-47EA-BCEF-7F8E815F25FF}" presName="text" presStyleLbl="node1" presStyleIdx="1" presStyleCnt="3">
        <dgm:presLayoutVars>
          <dgm:bulletEnabled val="1"/>
        </dgm:presLayoutVars>
      </dgm:prSet>
      <dgm:spPr/>
    </dgm:pt>
    <dgm:pt modelId="{D88EDA2D-D81F-4BC2-9757-6FD59C2D9D35}" type="pres">
      <dgm:prSet presAssocID="{3F2FFB74-5534-49D7-9E01-BDC2A59CB602}" presName="spacer" presStyleCnt="0"/>
      <dgm:spPr/>
    </dgm:pt>
    <dgm:pt modelId="{B6D48958-A670-4332-832C-CB35589C1F83}" type="pres">
      <dgm:prSet presAssocID="{8F7F05A8-761F-47A1-A2E0-825AAE26AB5C}" presName="comp" presStyleCnt="0"/>
      <dgm:spPr/>
    </dgm:pt>
    <dgm:pt modelId="{FCA08883-9DFB-43F7-ABE1-61A034494694}" type="pres">
      <dgm:prSet presAssocID="{8F7F05A8-761F-47A1-A2E0-825AAE26AB5C}" presName="box" presStyleLbl="node1" presStyleIdx="2" presStyleCnt="3"/>
      <dgm:spPr/>
    </dgm:pt>
    <dgm:pt modelId="{FE7576E9-FBA7-4D54-AA44-47A9BF72468C}" type="pres">
      <dgm:prSet presAssocID="{8F7F05A8-761F-47A1-A2E0-825AAE26AB5C}" presName="img" presStyleLbl="fgImgPlace1" presStyleIdx="2" presStyleCnt="3" custScaleX="88651"/>
      <dgm:spPr>
        <a:blipFill rotWithShape="1">
          <a:blip xmlns:r="http://schemas.openxmlformats.org/officeDocument/2006/relationships" r:embed="rId5"/>
          <a:stretch>
            <a:fillRect/>
          </a:stretch>
        </a:blipFill>
      </dgm:spPr>
    </dgm:pt>
    <dgm:pt modelId="{B2841000-C1F7-45E1-A78F-DA7CE8B4D1AC}" type="pres">
      <dgm:prSet presAssocID="{8F7F05A8-761F-47A1-A2E0-825AAE26AB5C}" presName="text" presStyleLbl="node1" presStyleIdx="2" presStyleCnt="3">
        <dgm:presLayoutVars>
          <dgm:bulletEnabled val="1"/>
        </dgm:presLayoutVars>
      </dgm:prSet>
      <dgm:spPr/>
    </dgm:pt>
  </dgm:ptLst>
  <dgm:cxnLst>
    <dgm:cxn modelId="{3D5889F7-CA3F-4750-B2F0-552263FEFAB3}" type="presOf" srcId="{61E43F2F-0187-45CF-B709-739E9B8A8D74}" destId="{2A807DEE-0002-4ACA-9903-916278FF6C1F}" srcOrd="1" destOrd="2" presId="urn:microsoft.com/office/officeart/2005/8/layout/vList4"/>
    <dgm:cxn modelId="{03323C95-FFF2-4EC6-94AE-777CF66DD399}" srcId="{5BF22A9E-7C5A-47EA-BCEF-7F8E815F25FF}" destId="{F4B81BA9-2C56-4259-B221-39981D092575}" srcOrd="1" destOrd="0" parTransId="{E59A8A83-110C-493A-B212-C90B1313983F}" sibTransId="{9CA68660-E19E-48AD-9D43-B687869F531B}"/>
    <dgm:cxn modelId="{1E679B5B-1C7F-4E3E-B982-F4D7BD582818}" srcId="{8B4050D6-DCC5-43F8-BE04-F8B6223019F7}" destId="{9C79532C-2CA4-4103-931E-6F828BC45F76}" srcOrd="0" destOrd="0" parTransId="{CC264447-35D0-451F-B02D-BB89150ECD58}" sibTransId="{E25D658F-FFD8-45C2-8A19-2510419F213D}"/>
    <dgm:cxn modelId="{6E5803BD-79AF-4E98-8360-0E0EB38A3B76}" type="presOf" srcId="{8B4050D6-DCC5-43F8-BE04-F8B6223019F7}" destId="{2A807DEE-0002-4ACA-9903-916278FF6C1F}" srcOrd="1" destOrd="0" presId="urn:microsoft.com/office/officeart/2005/8/layout/vList4"/>
    <dgm:cxn modelId="{B3EFFF19-DE34-404B-BE2E-DE4C07D58F36}" srcId="{8B4050D6-DCC5-43F8-BE04-F8B6223019F7}" destId="{61E43F2F-0187-45CF-B709-739E9B8A8D74}" srcOrd="1" destOrd="0" parTransId="{39855DD8-EFBF-4F64-ABD2-D2B40CD9B8A9}" sibTransId="{08EA215B-AE96-42C8-BE36-3A95DD701F00}"/>
    <dgm:cxn modelId="{B3A89FB5-4FB8-40BE-8D63-AA01537F00BA}" srcId="{8F7F05A8-761F-47A1-A2E0-825AAE26AB5C}" destId="{E5EEAED9-BA30-4F62-942F-C3EA03A608A5}" srcOrd="0" destOrd="0" parTransId="{C694DBC1-3FE6-4078-927C-97EA88D79996}" sibTransId="{7B614F6D-88A4-4BEF-9A68-CA31A16C17D3}"/>
    <dgm:cxn modelId="{F083488D-6514-406C-B95E-41156A8C67C3}" type="presOf" srcId="{9C79532C-2CA4-4103-931E-6F828BC45F76}" destId="{2A807DEE-0002-4ACA-9903-916278FF6C1F}" srcOrd="1" destOrd="1" presId="urn:microsoft.com/office/officeart/2005/8/layout/vList4"/>
    <dgm:cxn modelId="{DB38851C-602D-4B5B-A410-6FF415704349}" srcId="{8F7F05A8-761F-47A1-A2E0-825AAE26AB5C}" destId="{D6784AA0-A048-4ACF-8913-314882A5B2AE}" srcOrd="1" destOrd="0" parTransId="{80E1AD60-4CFE-4D6E-9DBB-FAE2A8ECA502}" sibTransId="{4B04FB48-6F71-4911-8307-7CDD0044625E}"/>
    <dgm:cxn modelId="{9F42F62A-90B8-423C-8211-FEE3F28C9B86}" type="presOf" srcId="{D6784AA0-A048-4ACF-8913-314882A5B2AE}" destId="{B2841000-C1F7-45E1-A78F-DA7CE8B4D1AC}" srcOrd="1" destOrd="2" presId="urn:microsoft.com/office/officeart/2005/8/layout/vList4"/>
    <dgm:cxn modelId="{57802C98-128F-4DF2-8E75-21C05D1C610A}" type="presOf" srcId="{ECE2FBC8-4DE5-4601-BAC7-FB04EE7E4A7C}" destId="{3AB5E82A-9EC8-42FA-A13B-0403321B2A44}" srcOrd="0" destOrd="1" presId="urn:microsoft.com/office/officeart/2005/8/layout/vList4"/>
    <dgm:cxn modelId="{31802E02-4F92-48B6-BC39-D01C4987FBE4}" srcId="{BE2B6EB9-1D2B-450C-A4CB-338463C10B66}" destId="{8B4050D6-DCC5-43F8-BE04-F8B6223019F7}" srcOrd="0" destOrd="0" parTransId="{C9354A51-5B33-4EAA-AB75-4C8BEC20A3B8}" sibTransId="{3CA73AF6-29E3-4B37-8578-03B91F20268D}"/>
    <dgm:cxn modelId="{B0E047DB-65F5-4198-803D-D2B710AA88C6}" type="presOf" srcId="{5BF22A9E-7C5A-47EA-BCEF-7F8E815F25FF}" destId="{3AB5E82A-9EC8-42FA-A13B-0403321B2A44}" srcOrd="0" destOrd="0" presId="urn:microsoft.com/office/officeart/2005/8/layout/vList4"/>
    <dgm:cxn modelId="{A205A84A-F12A-4F9C-9926-D84BA5D7FFBA}" type="presOf" srcId="{08F5A061-1F21-4C6A-865F-276AE5523C97}" destId="{3AB5E82A-9EC8-42FA-A13B-0403321B2A44}" srcOrd="0" destOrd="3" presId="urn:microsoft.com/office/officeart/2005/8/layout/vList4"/>
    <dgm:cxn modelId="{2D87FEDA-6B50-4282-8D46-A45D982D654D}" type="presOf" srcId="{E5EEAED9-BA30-4F62-942F-C3EA03A608A5}" destId="{FCA08883-9DFB-43F7-ABE1-61A034494694}" srcOrd="0" destOrd="1" presId="urn:microsoft.com/office/officeart/2005/8/layout/vList4"/>
    <dgm:cxn modelId="{A685D818-6302-42C2-ADC0-15C5E4385770}" type="presOf" srcId="{F4B81BA9-2C56-4259-B221-39981D092575}" destId="{3AB5E82A-9EC8-42FA-A13B-0403321B2A44}" srcOrd="0" destOrd="2" presId="urn:microsoft.com/office/officeart/2005/8/layout/vList4"/>
    <dgm:cxn modelId="{411D12E4-BE29-4FA3-8683-6E4CAD0F6B6A}" type="presOf" srcId="{5BF22A9E-7C5A-47EA-BCEF-7F8E815F25FF}" destId="{96AF53B3-54FE-4FE4-B027-49EC539BD573}" srcOrd="1" destOrd="0" presId="urn:microsoft.com/office/officeart/2005/8/layout/vList4"/>
    <dgm:cxn modelId="{5BB18622-03ED-40D4-84E7-09E0E0C667B5}" type="presOf" srcId="{BE2B6EB9-1D2B-450C-A4CB-338463C10B66}" destId="{BD69668F-BEE7-4D5B-83F2-F796F99E6850}" srcOrd="0" destOrd="0" presId="urn:microsoft.com/office/officeart/2005/8/layout/vList4"/>
    <dgm:cxn modelId="{FDF9B576-CC0D-45FF-9073-4E1DFE23D6B4}" type="presOf" srcId="{ECE2FBC8-4DE5-4601-BAC7-FB04EE7E4A7C}" destId="{96AF53B3-54FE-4FE4-B027-49EC539BD573}" srcOrd="1" destOrd="1" presId="urn:microsoft.com/office/officeart/2005/8/layout/vList4"/>
    <dgm:cxn modelId="{60EB0EC2-15F3-43AA-84A9-68CBBB6C8725}" type="presOf" srcId="{9C79532C-2CA4-4103-931E-6F828BC45F76}" destId="{B4E767F6-B2D5-47DE-AFCA-98E1A37BBAB6}" srcOrd="0" destOrd="1" presId="urn:microsoft.com/office/officeart/2005/8/layout/vList4"/>
    <dgm:cxn modelId="{161A4C69-072E-4642-8AF2-B0129E4433DC}" srcId="{5BF22A9E-7C5A-47EA-BCEF-7F8E815F25FF}" destId="{ECE2FBC8-4DE5-4601-BAC7-FB04EE7E4A7C}" srcOrd="0" destOrd="0" parTransId="{E6ED32BE-8AAF-4D15-B2D9-084B004B0BAE}" sibTransId="{E02923A1-5B6F-48C0-8F3B-E37D214600FA}"/>
    <dgm:cxn modelId="{78A63259-5908-40B1-931C-974A6EBCDA7C}" type="presOf" srcId="{8F7F05A8-761F-47A1-A2E0-825AAE26AB5C}" destId="{FCA08883-9DFB-43F7-ABE1-61A034494694}" srcOrd="0" destOrd="0" presId="urn:microsoft.com/office/officeart/2005/8/layout/vList4"/>
    <dgm:cxn modelId="{72E890F4-63FE-41A6-9834-E1BFB8708AD6}" srcId="{5BF22A9E-7C5A-47EA-BCEF-7F8E815F25FF}" destId="{08F5A061-1F21-4C6A-865F-276AE5523C97}" srcOrd="2" destOrd="0" parTransId="{DE629E88-D32B-427D-AEA5-81D0C8662AFB}" sibTransId="{F610F861-3409-4119-B1D9-5ECA2009B433}"/>
    <dgm:cxn modelId="{470C7F0C-3881-4B55-8A3F-7C2B5CA6BBF4}" type="presOf" srcId="{61E43F2F-0187-45CF-B709-739E9B8A8D74}" destId="{B4E767F6-B2D5-47DE-AFCA-98E1A37BBAB6}" srcOrd="0" destOrd="2" presId="urn:microsoft.com/office/officeart/2005/8/layout/vList4"/>
    <dgm:cxn modelId="{DE8B1F7D-A727-4BFB-9197-4EC180E9EBC0}" type="presOf" srcId="{F4B81BA9-2C56-4259-B221-39981D092575}" destId="{96AF53B3-54FE-4FE4-B027-49EC539BD573}" srcOrd="1" destOrd="2" presId="urn:microsoft.com/office/officeart/2005/8/layout/vList4"/>
    <dgm:cxn modelId="{4BAF8EDE-D716-4DE6-8752-EAADDECB72C2}" type="presOf" srcId="{D6784AA0-A048-4ACF-8913-314882A5B2AE}" destId="{FCA08883-9DFB-43F7-ABE1-61A034494694}" srcOrd="0" destOrd="2" presId="urn:microsoft.com/office/officeart/2005/8/layout/vList4"/>
    <dgm:cxn modelId="{2DE3B1A6-0156-44DD-BB23-5CF0C019E9C6}" type="presOf" srcId="{8B4050D6-DCC5-43F8-BE04-F8B6223019F7}" destId="{B4E767F6-B2D5-47DE-AFCA-98E1A37BBAB6}" srcOrd="0" destOrd="0" presId="urn:microsoft.com/office/officeart/2005/8/layout/vList4"/>
    <dgm:cxn modelId="{F3425FD9-E965-4FB3-B188-A830B4656B65}" type="presOf" srcId="{E5EEAED9-BA30-4F62-942F-C3EA03A608A5}" destId="{B2841000-C1F7-45E1-A78F-DA7CE8B4D1AC}" srcOrd="1" destOrd="1" presId="urn:microsoft.com/office/officeart/2005/8/layout/vList4"/>
    <dgm:cxn modelId="{AEA3C5B7-D721-4889-B75C-2548C33A521D}" type="presOf" srcId="{8F7F05A8-761F-47A1-A2E0-825AAE26AB5C}" destId="{B2841000-C1F7-45E1-A78F-DA7CE8B4D1AC}" srcOrd="1" destOrd="0" presId="urn:microsoft.com/office/officeart/2005/8/layout/vList4"/>
    <dgm:cxn modelId="{FBBB4A53-4997-4A7C-B4BC-28631B208100}" srcId="{BE2B6EB9-1D2B-450C-A4CB-338463C10B66}" destId="{8F7F05A8-761F-47A1-A2E0-825AAE26AB5C}" srcOrd="2" destOrd="0" parTransId="{B9012B17-EDD6-4F99-B7E0-22805C5DF8FA}" sibTransId="{154A8411-89CB-4E6F-A965-8591328702CD}"/>
    <dgm:cxn modelId="{34EA20E3-03C3-41F1-9938-A66395502780}" type="presOf" srcId="{08F5A061-1F21-4C6A-865F-276AE5523C97}" destId="{96AF53B3-54FE-4FE4-B027-49EC539BD573}" srcOrd="1" destOrd="3" presId="urn:microsoft.com/office/officeart/2005/8/layout/vList4"/>
    <dgm:cxn modelId="{36137363-A062-41AA-BFD7-8E3CF7329C45}" srcId="{BE2B6EB9-1D2B-450C-A4CB-338463C10B66}" destId="{5BF22A9E-7C5A-47EA-BCEF-7F8E815F25FF}" srcOrd="1" destOrd="0" parTransId="{DE5A5B05-03AF-4D82-BC5A-79ABAEBB58E2}" sibTransId="{3F2FFB74-5534-49D7-9E01-BDC2A59CB602}"/>
    <dgm:cxn modelId="{ECF5364C-B11D-46E9-95C6-C4AEE0D58171}" type="presParOf" srcId="{BD69668F-BEE7-4D5B-83F2-F796F99E6850}" destId="{5193A16D-61B7-4D80-B3A3-A39FFB3F3246}" srcOrd="0" destOrd="0" presId="urn:microsoft.com/office/officeart/2005/8/layout/vList4"/>
    <dgm:cxn modelId="{5A2F6D7C-A79D-4DCD-A219-A354BE6B33B5}" type="presParOf" srcId="{5193A16D-61B7-4D80-B3A3-A39FFB3F3246}" destId="{B4E767F6-B2D5-47DE-AFCA-98E1A37BBAB6}" srcOrd="0" destOrd="0" presId="urn:microsoft.com/office/officeart/2005/8/layout/vList4"/>
    <dgm:cxn modelId="{7BAD74F1-EFC4-4044-8837-CA761B6F4AD8}" type="presParOf" srcId="{5193A16D-61B7-4D80-B3A3-A39FFB3F3246}" destId="{F1467922-F002-41E6-A703-4F9BD139A147}" srcOrd="1" destOrd="0" presId="urn:microsoft.com/office/officeart/2005/8/layout/vList4"/>
    <dgm:cxn modelId="{BBD005FD-E941-4E97-8B67-9F5DEA1F1727}" type="presParOf" srcId="{5193A16D-61B7-4D80-B3A3-A39FFB3F3246}" destId="{2A807DEE-0002-4ACA-9903-916278FF6C1F}" srcOrd="2" destOrd="0" presId="urn:microsoft.com/office/officeart/2005/8/layout/vList4"/>
    <dgm:cxn modelId="{58D0D170-27F5-4287-A6A3-A8DF07C7DAB3}" type="presParOf" srcId="{BD69668F-BEE7-4D5B-83F2-F796F99E6850}" destId="{05F41EE2-1BF0-46A2-9397-1A8A8AA63440}" srcOrd="1" destOrd="0" presId="urn:microsoft.com/office/officeart/2005/8/layout/vList4"/>
    <dgm:cxn modelId="{95D96EA2-D18A-456E-8229-69CD9C9E7CBA}" type="presParOf" srcId="{BD69668F-BEE7-4D5B-83F2-F796F99E6850}" destId="{FA05889C-D642-4E25-B74E-B8B69F88B09F}" srcOrd="2" destOrd="0" presId="urn:microsoft.com/office/officeart/2005/8/layout/vList4"/>
    <dgm:cxn modelId="{BEE427A7-7A3D-4D03-977E-81D111BCF701}" type="presParOf" srcId="{FA05889C-D642-4E25-B74E-B8B69F88B09F}" destId="{3AB5E82A-9EC8-42FA-A13B-0403321B2A44}" srcOrd="0" destOrd="0" presId="urn:microsoft.com/office/officeart/2005/8/layout/vList4"/>
    <dgm:cxn modelId="{701166E6-EC32-477A-BB21-1DC1C27B931A}" type="presParOf" srcId="{FA05889C-D642-4E25-B74E-B8B69F88B09F}" destId="{A410D337-0470-4F33-B5D5-C3EF8EF594CD}" srcOrd="1" destOrd="0" presId="urn:microsoft.com/office/officeart/2005/8/layout/vList4"/>
    <dgm:cxn modelId="{81A18281-C586-4B49-825A-2E41A4540F81}" type="presParOf" srcId="{FA05889C-D642-4E25-B74E-B8B69F88B09F}" destId="{96AF53B3-54FE-4FE4-B027-49EC539BD573}" srcOrd="2" destOrd="0" presId="urn:microsoft.com/office/officeart/2005/8/layout/vList4"/>
    <dgm:cxn modelId="{81D7AE53-88CA-43EE-A0DB-1DE3791228BC}" type="presParOf" srcId="{BD69668F-BEE7-4D5B-83F2-F796F99E6850}" destId="{D88EDA2D-D81F-4BC2-9757-6FD59C2D9D35}" srcOrd="3" destOrd="0" presId="urn:microsoft.com/office/officeart/2005/8/layout/vList4"/>
    <dgm:cxn modelId="{1034905C-52EE-40AF-9CAC-9BF67B3D7DE2}" type="presParOf" srcId="{BD69668F-BEE7-4D5B-83F2-F796F99E6850}" destId="{B6D48958-A670-4332-832C-CB35589C1F83}" srcOrd="4" destOrd="0" presId="urn:microsoft.com/office/officeart/2005/8/layout/vList4"/>
    <dgm:cxn modelId="{0736305D-0DB1-404E-926D-9B595EA0E32D}" type="presParOf" srcId="{B6D48958-A670-4332-832C-CB35589C1F83}" destId="{FCA08883-9DFB-43F7-ABE1-61A034494694}" srcOrd="0" destOrd="0" presId="urn:microsoft.com/office/officeart/2005/8/layout/vList4"/>
    <dgm:cxn modelId="{9DAB72AB-446A-480E-AFC9-1486C51A334E}" type="presParOf" srcId="{B6D48958-A670-4332-832C-CB35589C1F83}" destId="{FE7576E9-FBA7-4D54-AA44-47A9BF72468C}" srcOrd="1" destOrd="0" presId="urn:microsoft.com/office/officeart/2005/8/layout/vList4"/>
    <dgm:cxn modelId="{2C8E31AC-CEFA-40D6-90D7-00B21FF48CB9}" type="presParOf" srcId="{B6D48958-A670-4332-832C-CB35589C1F83}" destId="{B2841000-C1F7-45E1-A78F-DA7CE8B4D1AC}"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AC7236-3E0F-4BE6-B4A0-549A762A6E04}"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7F451EC-131D-47E0-AC9A-8E75BA38A5EE}">
      <dgm:prSet phldrT="[Text]"/>
      <dgm:spPr/>
      <dgm:t>
        <a:bodyPr/>
        <a:lstStyle/>
        <a:p>
          <a:r>
            <a:rPr lang="en-US" dirty="0"/>
            <a:t>Problem</a:t>
          </a:r>
        </a:p>
      </dgm:t>
    </dgm:pt>
    <dgm:pt modelId="{ED1C0B3E-0B96-4A85-90E0-50E794FC3105}" type="parTrans" cxnId="{3935F5B7-D68D-4B56-B8AD-155D130C2A42}">
      <dgm:prSet/>
      <dgm:spPr/>
      <dgm:t>
        <a:bodyPr/>
        <a:lstStyle/>
        <a:p>
          <a:endParaRPr lang="en-US"/>
        </a:p>
      </dgm:t>
    </dgm:pt>
    <dgm:pt modelId="{E8C06CCC-D10C-4EC9-A651-89EE9735582F}" type="sibTrans" cxnId="{3935F5B7-D68D-4B56-B8AD-155D130C2A42}">
      <dgm:prSet/>
      <dgm:spPr/>
      <dgm:t>
        <a:bodyPr/>
        <a:lstStyle/>
        <a:p>
          <a:endParaRPr lang="en-US"/>
        </a:p>
      </dgm:t>
    </dgm:pt>
    <dgm:pt modelId="{B3BF2B87-1319-47DA-989A-679B767178B7}">
      <dgm:prSet phldrT="[Text]"/>
      <dgm:spPr/>
      <dgm:t>
        <a:bodyPr/>
        <a:lstStyle/>
        <a:p>
          <a:r>
            <a:rPr lang="en-US" dirty="0"/>
            <a:t>Art. 12 (“the State”), Demand for “Statutory Audit” of books, application of RTI</a:t>
          </a:r>
        </a:p>
      </dgm:t>
    </dgm:pt>
    <dgm:pt modelId="{7F0F0FCE-D5B4-4A21-87E6-A030708466A2}" type="parTrans" cxnId="{B1F0C127-62F8-4F89-9467-D4BF6842563C}">
      <dgm:prSet/>
      <dgm:spPr/>
      <dgm:t>
        <a:bodyPr/>
        <a:lstStyle/>
        <a:p>
          <a:endParaRPr lang="en-US"/>
        </a:p>
      </dgm:t>
    </dgm:pt>
    <dgm:pt modelId="{03C43556-AA15-46C3-ABAF-52BA6835D578}" type="sibTrans" cxnId="{B1F0C127-62F8-4F89-9467-D4BF6842563C}">
      <dgm:prSet/>
      <dgm:spPr/>
      <dgm:t>
        <a:bodyPr/>
        <a:lstStyle/>
        <a:p>
          <a:endParaRPr lang="en-US"/>
        </a:p>
      </dgm:t>
    </dgm:pt>
    <dgm:pt modelId="{2E7EB95A-85FD-493C-A8C1-2922C412F539}">
      <dgm:prSet phldrT="[Text]"/>
      <dgm:spPr/>
      <dgm:t>
        <a:bodyPr/>
        <a:lstStyle/>
        <a:p>
          <a:r>
            <a:rPr lang="en-US" dirty="0"/>
            <a:t>Kelkar Solution</a:t>
          </a:r>
        </a:p>
      </dgm:t>
    </dgm:pt>
    <dgm:pt modelId="{E83D3790-ADCD-496B-9224-32FBE34BD3A2}" type="parTrans" cxnId="{E678143F-1031-4834-9D06-0B23C8FB45D0}">
      <dgm:prSet/>
      <dgm:spPr/>
      <dgm:t>
        <a:bodyPr/>
        <a:lstStyle/>
        <a:p>
          <a:endParaRPr lang="en-US"/>
        </a:p>
      </dgm:t>
    </dgm:pt>
    <dgm:pt modelId="{C927C138-A9DC-49E9-9292-6C2351F8FE94}" type="sibTrans" cxnId="{E678143F-1031-4834-9D06-0B23C8FB45D0}">
      <dgm:prSet/>
      <dgm:spPr/>
      <dgm:t>
        <a:bodyPr/>
        <a:lstStyle/>
        <a:p>
          <a:endParaRPr lang="en-US"/>
        </a:p>
      </dgm:t>
    </dgm:pt>
    <dgm:pt modelId="{41600B48-D999-4CC6-9E2F-95A7C9B1792E}">
      <dgm:prSet phldrT="[Text]"/>
      <dgm:spPr/>
      <dgm:t>
        <a:bodyPr/>
        <a:lstStyle/>
        <a:p>
          <a:r>
            <a:rPr lang="en-US" dirty="0"/>
            <a:t>SPV=&gt; audit under Companies Act</a:t>
          </a:r>
        </a:p>
      </dgm:t>
    </dgm:pt>
    <dgm:pt modelId="{388D0166-CEED-44AC-B1B5-25EB1B0D0D8D}" type="parTrans" cxnId="{BEEBCEA1-F375-4DB9-B667-1D5EE8BC7434}">
      <dgm:prSet/>
      <dgm:spPr/>
      <dgm:t>
        <a:bodyPr/>
        <a:lstStyle/>
        <a:p>
          <a:endParaRPr lang="en-US"/>
        </a:p>
      </dgm:t>
    </dgm:pt>
    <dgm:pt modelId="{900A97FB-8A23-43B7-B39C-5E4AD7967929}" type="sibTrans" cxnId="{BEEBCEA1-F375-4DB9-B667-1D5EE8BC7434}">
      <dgm:prSet/>
      <dgm:spPr/>
      <dgm:t>
        <a:bodyPr/>
        <a:lstStyle/>
        <a:p>
          <a:endParaRPr lang="en-US"/>
        </a:p>
      </dgm:t>
    </dgm:pt>
    <dgm:pt modelId="{0DC61A37-A261-4EAC-BDE7-1EFC3B6BD3B5}">
      <dgm:prSet phldrT="[Text]"/>
      <dgm:spPr/>
      <dgm:t>
        <a:bodyPr/>
        <a:lstStyle/>
        <a:p>
          <a:r>
            <a:rPr lang="en-US" dirty="0"/>
            <a:t>Encourage corporate governance, performance audit.</a:t>
          </a:r>
        </a:p>
      </dgm:t>
    </dgm:pt>
    <dgm:pt modelId="{24C78789-0583-4573-B524-846954455120}" type="parTrans" cxnId="{3709ED4C-3FB9-46DC-910E-25E5669D35F1}">
      <dgm:prSet/>
      <dgm:spPr/>
      <dgm:t>
        <a:bodyPr/>
        <a:lstStyle/>
        <a:p>
          <a:endParaRPr lang="en-US"/>
        </a:p>
      </dgm:t>
    </dgm:pt>
    <dgm:pt modelId="{2CD6298C-10BB-49C7-8472-BE4313DE3BE9}" type="sibTrans" cxnId="{3709ED4C-3FB9-46DC-910E-25E5669D35F1}">
      <dgm:prSet/>
      <dgm:spPr/>
      <dgm:t>
        <a:bodyPr/>
        <a:lstStyle/>
        <a:p>
          <a:endParaRPr lang="en-US"/>
        </a:p>
      </dgm:t>
    </dgm:pt>
    <dgm:pt modelId="{5DE15503-5966-4E6B-907D-95FAAA244B25}" type="pres">
      <dgm:prSet presAssocID="{75AC7236-3E0F-4BE6-B4A0-549A762A6E04}" presName="Name0" presStyleCnt="0">
        <dgm:presLayoutVars>
          <dgm:dir/>
          <dgm:animLvl val="lvl"/>
          <dgm:resizeHandles val="exact"/>
        </dgm:presLayoutVars>
      </dgm:prSet>
      <dgm:spPr/>
    </dgm:pt>
    <dgm:pt modelId="{26E5C588-2509-4F3F-9590-0A0FD8E6FC0F}" type="pres">
      <dgm:prSet presAssocID="{E7F451EC-131D-47E0-AC9A-8E75BA38A5EE}" presName="linNode" presStyleCnt="0"/>
      <dgm:spPr/>
    </dgm:pt>
    <dgm:pt modelId="{4E9709D6-599C-42AB-AAD1-7CFFFEA2C224}" type="pres">
      <dgm:prSet presAssocID="{E7F451EC-131D-47E0-AC9A-8E75BA38A5EE}" presName="parTx" presStyleLbl="revTx" presStyleIdx="0" presStyleCnt="2">
        <dgm:presLayoutVars>
          <dgm:chMax val="1"/>
          <dgm:bulletEnabled val="1"/>
        </dgm:presLayoutVars>
      </dgm:prSet>
      <dgm:spPr/>
    </dgm:pt>
    <dgm:pt modelId="{CE180CFB-D64F-4937-BEEB-74E25DB1BBD2}" type="pres">
      <dgm:prSet presAssocID="{E7F451EC-131D-47E0-AC9A-8E75BA38A5EE}" presName="bracket" presStyleLbl="parChTrans1D1" presStyleIdx="0" presStyleCnt="2"/>
      <dgm:spPr/>
    </dgm:pt>
    <dgm:pt modelId="{36FF276A-7EB3-4FD7-9590-39B73506FA09}" type="pres">
      <dgm:prSet presAssocID="{E7F451EC-131D-47E0-AC9A-8E75BA38A5EE}" presName="spH" presStyleCnt="0"/>
      <dgm:spPr/>
    </dgm:pt>
    <dgm:pt modelId="{B9557565-2891-47BF-A971-0C0AEE90ADFF}" type="pres">
      <dgm:prSet presAssocID="{E7F451EC-131D-47E0-AC9A-8E75BA38A5EE}" presName="desTx" presStyleLbl="node1" presStyleIdx="0" presStyleCnt="2">
        <dgm:presLayoutVars>
          <dgm:bulletEnabled val="1"/>
        </dgm:presLayoutVars>
      </dgm:prSet>
      <dgm:spPr/>
    </dgm:pt>
    <dgm:pt modelId="{7454A6BB-01D2-43F1-9C1E-D5EA980763A1}" type="pres">
      <dgm:prSet presAssocID="{E8C06CCC-D10C-4EC9-A651-89EE9735582F}" presName="spV" presStyleCnt="0"/>
      <dgm:spPr/>
    </dgm:pt>
    <dgm:pt modelId="{4EA85A99-C4D9-41CE-A4C7-0C502C6D8E31}" type="pres">
      <dgm:prSet presAssocID="{2E7EB95A-85FD-493C-A8C1-2922C412F539}" presName="linNode" presStyleCnt="0"/>
      <dgm:spPr/>
    </dgm:pt>
    <dgm:pt modelId="{B9956117-F8FF-46BF-B917-05CCD7DD3038}" type="pres">
      <dgm:prSet presAssocID="{2E7EB95A-85FD-493C-A8C1-2922C412F539}" presName="parTx" presStyleLbl="revTx" presStyleIdx="1" presStyleCnt="2">
        <dgm:presLayoutVars>
          <dgm:chMax val="1"/>
          <dgm:bulletEnabled val="1"/>
        </dgm:presLayoutVars>
      </dgm:prSet>
      <dgm:spPr/>
    </dgm:pt>
    <dgm:pt modelId="{1E2121B5-BF56-4853-B616-51324E9B2593}" type="pres">
      <dgm:prSet presAssocID="{2E7EB95A-85FD-493C-A8C1-2922C412F539}" presName="bracket" presStyleLbl="parChTrans1D1" presStyleIdx="1" presStyleCnt="2"/>
      <dgm:spPr/>
    </dgm:pt>
    <dgm:pt modelId="{B9A682B5-08FE-4502-A116-E8CDE24D61E1}" type="pres">
      <dgm:prSet presAssocID="{2E7EB95A-85FD-493C-A8C1-2922C412F539}" presName="spH" presStyleCnt="0"/>
      <dgm:spPr/>
    </dgm:pt>
    <dgm:pt modelId="{A5C97CA8-5BFC-4037-814F-E19C713ABD12}" type="pres">
      <dgm:prSet presAssocID="{2E7EB95A-85FD-493C-A8C1-2922C412F539}" presName="desTx" presStyleLbl="node1" presStyleIdx="1" presStyleCnt="2">
        <dgm:presLayoutVars>
          <dgm:bulletEnabled val="1"/>
        </dgm:presLayoutVars>
      </dgm:prSet>
      <dgm:spPr/>
    </dgm:pt>
  </dgm:ptLst>
  <dgm:cxnLst>
    <dgm:cxn modelId="{B1F0C127-62F8-4F89-9467-D4BF6842563C}" srcId="{E7F451EC-131D-47E0-AC9A-8E75BA38A5EE}" destId="{B3BF2B87-1319-47DA-989A-679B767178B7}" srcOrd="0" destOrd="0" parTransId="{7F0F0FCE-D5B4-4A21-87E6-A030708466A2}" sibTransId="{03C43556-AA15-46C3-ABAF-52BA6835D578}"/>
    <dgm:cxn modelId="{4B809B4F-6C71-45B1-9A90-CC9D77E4C5BE}" type="presOf" srcId="{B3BF2B87-1319-47DA-989A-679B767178B7}" destId="{B9557565-2891-47BF-A971-0C0AEE90ADFF}" srcOrd="0" destOrd="0" presId="urn:diagrams.loki3.com/BracketList"/>
    <dgm:cxn modelId="{3935F5B7-D68D-4B56-B8AD-155D130C2A42}" srcId="{75AC7236-3E0F-4BE6-B4A0-549A762A6E04}" destId="{E7F451EC-131D-47E0-AC9A-8E75BA38A5EE}" srcOrd="0" destOrd="0" parTransId="{ED1C0B3E-0B96-4A85-90E0-50E794FC3105}" sibTransId="{E8C06CCC-D10C-4EC9-A651-89EE9735582F}"/>
    <dgm:cxn modelId="{48CC2E2E-B50D-4F52-834B-92BF84BB41AA}" type="presOf" srcId="{2E7EB95A-85FD-493C-A8C1-2922C412F539}" destId="{B9956117-F8FF-46BF-B917-05CCD7DD3038}" srcOrd="0" destOrd="0" presId="urn:diagrams.loki3.com/BracketList"/>
    <dgm:cxn modelId="{6DCDD57A-E36D-4786-A0DD-D99D92D316C3}" type="presOf" srcId="{75AC7236-3E0F-4BE6-B4A0-549A762A6E04}" destId="{5DE15503-5966-4E6B-907D-95FAAA244B25}" srcOrd="0" destOrd="0" presId="urn:diagrams.loki3.com/BracketList"/>
    <dgm:cxn modelId="{3709ED4C-3FB9-46DC-910E-25E5669D35F1}" srcId="{2E7EB95A-85FD-493C-A8C1-2922C412F539}" destId="{0DC61A37-A261-4EAC-BDE7-1EFC3B6BD3B5}" srcOrd="1" destOrd="0" parTransId="{24C78789-0583-4573-B524-846954455120}" sibTransId="{2CD6298C-10BB-49C7-8472-BE4313DE3BE9}"/>
    <dgm:cxn modelId="{BEEBCEA1-F375-4DB9-B667-1D5EE8BC7434}" srcId="{2E7EB95A-85FD-493C-A8C1-2922C412F539}" destId="{41600B48-D999-4CC6-9E2F-95A7C9B1792E}" srcOrd="0" destOrd="0" parTransId="{388D0166-CEED-44AC-B1B5-25EB1B0D0D8D}" sibTransId="{900A97FB-8A23-43B7-B39C-5E4AD7967929}"/>
    <dgm:cxn modelId="{279C984B-3CBA-4DE0-B4F6-2BC6CE7DE7B8}" type="presOf" srcId="{E7F451EC-131D-47E0-AC9A-8E75BA38A5EE}" destId="{4E9709D6-599C-42AB-AAD1-7CFFFEA2C224}" srcOrd="0" destOrd="0" presId="urn:diagrams.loki3.com/BracketList"/>
    <dgm:cxn modelId="{86585AE9-4156-4E38-9D23-1E1402AE02EF}" type="presOf" srcId="{0DC61A37-A261-4EAC-BDE7-1EFC3B6BD3B5}" destId="{A5C97CA8-5BFC-4037-814F-E19C713ABD12}" srcOrd="0" destOrd="1" presId="urn:diagrams.loki3.com/BracketList"/>
    <dgm:cxn modelId="{E678143F-1031-4834-9D06-0B23C8FB45D0}" srcId="{75AC7236-3E0F-4BE6-B4A0-549A762A6E04}" destId="{2E7EB95A-85FD-493C-A8C1-2922C412F539}" srcOrd="1" destOrd="0" parTransId="{E83D3790-ADCD-496B-9224-32FBE34BD3A2}" sibTransId="{C927C138-A9DC-49E9-9292-6C2351F8FE94}"/>
    <dgm:cxn modelId="{94EB6341-F7DD-4C99-B653-1784AD8A3E1D}" type="presOf" srcId="{41600B48-D999-4CC6-9E2F-95A7C9B1792E}" destId="{A5C97CA8-5BFC-4037-814F-E19C713ABD12}" srcOrd="0" destOrd="0" presId="urn:diagrams.loki3.com/BracketList"/>
    <dgm:cxn modelId="{179CEB67-AA82-4E8C-8A0E-F73A64F77405}" type="presParOf" srcId="{5DE15503-5966-4E6B-907D-95FAAA244B25}" destId="{26E5C588-2509-4F3F-9590-0A0FD8E6FC0F}" srcOrd="0" destOrd="0" presId="urn:diagrams.loki3.com/BracketList"/>
    <dgm:cxn modelId="{2CEDC542-D27A-488F-8214-30FB1B716B89}" type="presParOf" srcId="{26E5C588-2509-4F3F-9590-0A0FD8E6FC0F}" destId="{4E9709D6-599C-42AB-AAD1-7CFFFEA2C224}" srcOrd="0" destOrd="0" presId="urn:diagrams.loki3.com/BracketList"/>
    <dgm:cxn modelId="{9D8680A9-0E88-4815-BCA8-871A6EF20718}" type="presParOf" srcId="{26E5C588-2509-4F3F-9590-0A0FD8E6FC0F}" destId="{CE180CFB-D64F-4937-BEEB-74E25DB1BBD2}" srcOrd="1" destOrd="0" presId="urn:diagrams.loki3.com/BracketList"/>
    <dgm:cxn modelId="{1EAC688B-E532-494C-AB0C-FA04B0AF2C5D}" type="presParOf" srcId="{26E5C588-2509-4F3F-9590-0A0FD8E6FC0F}" destId="{36FF276A-7EB3-4FD7-9590-39B73506FA09}" srcOrd="2" destOrd="0" presId="urn:diagrams.loki3.com/BracketList"/>
    <dgm:cxn modelId="{9BF79A89-6F80-403A-B307-DF91CB8EA4D7}" type="presParOf" srcId="{26E5C588-2509-4F3F-9590-0A0FD8E6FC0F}" destId="{B9557565-2891-47BF-A971-0C0AEE90ADFF}" srcOrd="3" destOrd="0" presId="urn:diagrams.loki3.com/BracketList"/>
    <dgm:cxn modelId="{7FF2888D-5CF7-42A7-AD84-BB54D8A81576}" type="presParOf" srcId="{5DE15503-5966-4E6B-907D-95FAAA244B25}" destId="{7454A6BB-01D2-43F1-9C1E-D5EA980763A1}" srcOrd="1" destOrd="0" presId="urn:diagrams.loki3.com/BracketList"/>
    <dgm:cxn modelId="{88CDF93A-0B9E-44CA-A454-2102CD07E462}" type="presParOf" srcId="{5DE15503-5966-4E6B-907D-95FAAA244B25}" destId="{4EA85A99-C4D9-41CE-A4C7-0C502C6D8E31}" srcOrd="2" destOrd="0" presId="urn:diagrams.loki3.com/BracketList"/>
    <dgm:cxn modelId="{05FFAF7D-C973-43C6-8485-95AE8E288769}" type="presParOf" srcId="{4EA85A99-C4D9-41CE-A4C7-0C502C6D8E31}" destId="{B9956117-F8FF-46BF-B917-05CCD7DD3038}" srcOrd="0" destOrd="0" presId="urn:diagrams.loki3.com/BracketList"/>
    <dgm:cxn modelId="{47C0CF11-AE19-4208-996A-0DE42FDBA150}" type="presParOf" srcId="{4EA85A99-C4D9-41CE-A4C7-0C502C6D8E31}" destId="{1E2121B5-BF56-4853-B616-51324E9B2593}" srcOrd="1" destOrd="0" presId="urn:diagrams.loki3.com/BracketList"/>
    <dgm:cxn modelId="{50E9AECE-F226-4E85-BDA6-C08DB1409BCD}" type="presParOf" srcId="{4EA85A99-C4D9-41CE-A4C7-0C502C6D8E31}" destId="{B9A682B5-08FE-4502-A116-E8CDE24D61E1}" srcOrd="2" destOrd="0" presId="urn:diagrams.loki3.com/BracketList"/>
    <dgm:cxn modelId="{52A713C1-C14E-4E14-A505-711C7D0A2735}" type="presParOf" srcId="{4EA85A99-C4D9-41CE-A4C7-0C502C6D8E31}" destId="{A5C97CA8-5BFC-4037-814F-E19C713ABD12}"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ED55-E0F5-43D6-A768-3E69388D6748}">
      <dsp:nvSpPr>
        <dsp:cNvPr id="0" name=""/>
        <dsp:cNvSpPr/>
      </dsp:nvSpPr>
      <dsp:spPr>
        <a:xfrm>
          <a:off x="478175"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38846C-1E35-49C0-B7B7-6E3307245743}">
      <dsp:nvSpPr>
        <dsp:cNvPr id="0" name=""/>
        <dsp:cNvSpPr/>
      </dsp:nvSpPr>
      <dsp:spPr>
        <a:xfrm>
          <a:off x="602004" y="209785"/>
          <a:ext cx="2228920" cy="1893854"/>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610D15-8EA0-4E76-816A-FDBDD48A624C}">
      <dsp:nvSpPr>
        <dsp:cNvPr id="0" name=""/>
        <dsp:cNvSpPr/>
      </dsp:nvSpPr>
      <dsp:spPr>
        <a:xfrm>
          <a:off x="602004" y="2103639"/>
          <a:ext cx="2228920" cy="786677"/>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Paris Summit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Clean Energy</a:t>
          </a:r>
        </a:p>
      </dsp:txBody>
      <dsp:txXfrm>
        <a:off x="602004" y="2103639"/>
        <a:ext cx="2228920" cy="786677"/>
      </dsp:txXfrm>
    </dsp:sp>
    <dsp:sp modelId="{2E7B5109-2481-4603-948A-8D10CD09A6D7}">
      <dsp:nvSpPr>
        <dsp:cNvPr id="0" name=""/>
        <dsp:cNvSpPr/>
      </dsp:nvSpPr>
      <dsp:spPr>
        <a:xfrm>
          <a:off x="3385029"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8285C-ED4D-40DD-9C4E-3881BD3DDA8B}">
      <dsp:nvSpPr>
        <dsp:cNvPr id="0" name=""/>
        <dsp:cNvSpPr/>
      </dsp:nvSpPr>
      <dsp:spPr>
        <a:xfrm>
          <a:off x="3508858" y="209785"/>
          <a:ext cx="2228920" cy="1893854"/>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06033-D4D0-4DD1-B330-22B2A187D06A}">
      <dsp:nvSpPr>
        <dsp:cNvPr id="0" name=""/>
        <dsp:cNvSpPr/>
      </dsp:nvSpPr>
      <dsp:spPr>
        <a:xfrm>
          <a:off x="3508858" y="2103639"/>
          <a:ext cx="2228920" cy="786677"/>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Nuke Energy</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NSG, HELP-2016</a:t>
          </a:r>
        </a:p>
      </dsp:txBody>
      <dsp:txXfrm>
        <a:off x="3508858" y="2103639"/>
        <a:ext cx="2228920" cy="786677"/>
      </dsp:txXfrm>
    </dsp:sp>
    <dsp:sp modelId="{85A8A44B-960A-45A0-8A21-452A3B4D2B9B}">
      <dsp:nvSpPr>
        <dsp:cNvPr id="0" name=""/>
        <dsp:cNvSpPr/>
      </dsp:nvSpPr>
      <dsp:spPr>
        <a:xfrm>
          <a:off x="6291883"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9D0BD5-9C7A-46EE-B536-09AA07E1DA5D}">
      <dsp:nvSpPr>
        <dsp:cNvPr id="0" name=""/>
        <dsp:cNvSpPr/>
      </dsp:nvSpPr>
      <dsp:spPr>
        <a:xfrm>
          <a:off x="6618098" y="209785"/>
          <a:ext cx="1824148" cy="189385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A40-BC94-4204-9833-5A1904CD9211}">
      <dsp:nvSpPr>
        <dsp:cNvPr id="0" name=""/>
        <dsp:cNvSpPr/>
      </dsp:nvSpPr>
      <dsp:spPr>
        <a:xfrm>
          <a:off x="6415712" y="2103639"/>
          <a:ext cx="2228920" cy="786677"/>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Postal, Telecom, </a:t>
          </a:r>
          <a:r>
            <a:rPr lang="en-US" sz="2400" kern="1200" dirty="0" err="1">
              <a:effectLst>
                <a:outerShdw blurRad="38100" dist="38100" dir="2700000" algn="tl">
                  <a:srgbClr val="000000">
                    <a:alpha val="43137"/>
                  </a:srgbClr>
                </a:outerShdw>
              </a:effectLst>
            </a:rPr>
            <a:t>Mass.Comm</a:t>
          </a:r>
          <a:r>
            <a:rPr lang="en-US" sz="2400" kern="1200" dirty="0">
              <a:effectLst>
                <a:outerShdw blurRad="38100" dist="38100" dir="2700000" algn="tl">
                  <a:srgbClr val="000000">
                    <a:alpha val="43137"/>
                  </a:srgbClr>
                </a:outerShdw>
              </a:effectLst>
            </a:rPr>
            <a:t> (YB)</a:t>
          </a:r>
        </a:p>
      </dsp:txBody>
      <dsp:txXfrm>
        <a:off x="6415712" y="2103639"/>
        <a:ext cx="2228920" cy="786677"/>
      </dsp:txXfrm>
    </dsp:sp>
    <dsp:sp modelId="{C88354D3-C700-46EF-BEA1-9125D0EE4C18}">
      <dsp:nvSpPr>
        <dsp:cNvPr id="0" name=""/>
        <dsp:cNvSpPr/>
      </dsp:nvSpPr>
      <dsp:spPr>
        <a:xfrm>
          <a:off x="478175"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0273A2-5AB8-4B1E-BB7F-71EFE1FB23A0}">
      <dsp:nvSpPr>
        <dsp:cNvPr id="0" name=""/>
        <dsp:cNvSpPr/>
      </dsp:nvSpPr>
      <dsp:spPr>
        <a:xfrm>
          <a:off x="602004" y="3371064"/>
          <a:ext cx="2228920" cy="189385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4B7C7-A162-450A-9777-22342F293F19}">
      <dsp:nvSpPr>
        <dsp:cNvPr id="0" name=""/>
        <dsp:cNvSpPr/>
      </dsp:nvSpPr>
      <dsp:spPr>
        <a:xfrm>
          <a:off x="602004"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effectLst>
                <a:outerShdw blurRad="38100" dist="38100" dir="2700000" algn="tl">
                  <a:srgbClr val="000000">
                    <a:alpha val="43137"/>
                  </a:srgbClr>
                </a:outerShdw>
              </a:effectLst>
            </a:rPr>
            <a:t>Kelkar</a:t>
          </a:r>
          <a:r>
            <a:rPr lang="en-US" sz="2400" kern="1200" dirty="0">
              <a:effectLst>
                <a:outerShdw blurRad="38100" dist="38100" dir="2700000" algn="tl">
                  <a:srgbClr val="000000">
                    <a:alpha val="43137"/>
                  </a:srgbClr>
                </a:outerShdw>
              </a:effectLst>
            </a:rPr>
            <a:t>-PPP</a:t>
          </a:r>
        </a:p>
      </dsp:txBody>
      <dsp:txXfrm>
        <a:off x="602004" y="5264918"/>
        <a:ext cx="2228920" cy="786677"/>
      </dsp:txXfrm>
    </dsp:sp>
    <dsp:sp modelId="{1CB2EB21-DDE4-47D7-A21F-C6601F7C5D06}">
      <dsp:nvSpPr>
        <dsp:cNvPr id="0" name=""/>
        <dsp:cNvSpPr/>
      </dsp:nvSpPr>
      <dsp:spPr>
        <a:xfrm>
          <a:off x="3385029"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03DA19-754C-4FD9-99F7-571B4CF2F6CD}">
      <dsp:nvSpPr>
        <dsp:cNvPr id="0" name=""/>
        <dsp:cNvSpPr/>
      </dsp:nvSpPr>
      <dsp:spPr>
        <a:xfrm>
          <a:off x="3508858" y="3531919"/>
          <a:ext cx="2228920" cy="1572145"/>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6B5BF-36C1-46B2-8DA3-16E5A6847E13}">
      <dsp:nvSpPr>
        <dsp:cNvPr id="0" name=""/>
        <dsp:cNvSpPr/>
      </dsp:nvSpPr>
      <dsp:spPr>
        <a:xfrm>
          <a:off x="3508858"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Rail Budget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CAP-2016</a:t>
          </a:r>
        </a:p>
      </dsp:txBody>
      <dsp:txXfrm>
        <a:off x="3508858" y="5264918"/>
        <a:ext cx="2228920" cy="786677"/>
      </dsp:txXfrm>
    </dsp:sp>
    <dsp:sp modelId="{31228A63-B5F6-446F-B11C-66D69E6EC22C}">
      <dsp:nvSpPr>
        <dsp:cNvPr id="0" name=""/>
        <dsp:cNvSpPr/>
      </dsp:nvSpPr>
      <dsp:spPr>
        <a:xfrm>
          <a:off x="6291883"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EECBD0-D5A2-44F7-8BA8-F54D8DC51238}">
      <dsp:nvSpPr>
        <dsp:cNvPr id="0" name=""/>
        <dsp:cNvSpPr/>
      </dsp:nvSpPr>
      <dsp:spPr>
        <a:xfrm>
          <a:off x="6415712" y="3371064"/>
          <a:ext cx="2228920" cy="1893854"/>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5F629-0823-47EC-AFBE-99613EB55972}">
      <dsp:nvSpPr>
        <dsp:cNvPr id="0" name=""/>
        <dsp:cNvSpPr/>
      </dsp:nvSpPr>
      <dsp:spPr>
        <a:xfrm>
          <a:off x="6415712"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Urban Infra-Bills.</a:t>
          </a:r>
        </a:p>
      </dsp:txBody>
      <dsp:txXfrm>
        <a:off x="6415712" y="5264918"/>
        <a:ext cx="2228920" cy="7866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748D5-E025-4491-93E4-28C9B597B973}">
      <dsp:nvSpPr>
        <dsp:cNvPr id="0" name=""/>
        <dsp:cNvSpPr/>
      </dsp:nvSpPr>
      <dsp:spPr>
        <a:xfrm>
          <a:off x="0" y="375815"/>
          <a:ext cx="8797925" cy="126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79044" rIns="682817" bIns="163576"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kern="1200" dirty="0"/>
            <a:t>avoid them, because information asymmetries and lack of transparency.</a:t>
          </a:r>
        </a:p>
      </dsp:txBody>
      <dsp:txXfrm>
        <a:off x="0" y="375815"/>
        <a:ext cx="8797925" cy="1267875"/>
      </dsp:txXfrm>
    </dsp:sp>
    <dsp:sp modelId="{AE6A0539-08F0-48AD-AF44-FC2912505D6E}">
      <dsp:nvSpPr>
        <dsp:cNvPr id="0" name=""/>
        <dsp:cNvSpPr/>
      </dsp:nvSpPr>
      <dsp:spPr>
        <a:xfrm>
          <a:off x="439896" y="53873"/>
          <a:ext cx="615854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en-US" sz="2300" kern="1200" dirty="0"/>
            <a:t>No Swiss Challenge (REF: </a:t>
          </a:r>
          <a:r>
            <a:rPr lang="en-US" sz="2300" kern="1200" dirty="0">
              <a:hlinkClick xmlns:r="http://schemas.openxmlformats.org/officeDocument/2006/relationships" r:id="rId1"/>
            </a:rPr>
            <a:t>ML5/P2</a:t>
          </a:r>
          <a:r>
            <a:rPr lang="en-US" sz="2300" kern="1200" dirty="0"/>
            <a:t>)</a:t>
          </a:r>
        </a:p>
      </dsp:txBody>
      <dsp:txXfrm>
        <a:off x="473040" y="87017"/>
        <a:ext cx="6092259" cy="612672"/>
      </dsp:txXfrm>
    </dsp:sp>
    <dsp:sp modelId="{28984A07-404A-455E-AC32-0B240A22F0F2}">
      <dsp:nvSpPr>
        <dsp:cNvPr id="0" name=""/>
        <dsp:cNvSpPr/>
      </dsp:nvSpPr>
      <dsp:spPr>
        <a:xfrm>
          <a:off x="0" y="2107371"/>
          <a:ext cx="8797925" cy="15576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79044" rIns="68281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amend the Prevention of Corruption Act, 1988 which does not distinguish between genuine errors in decision-making vs. corrupt practice.</a:t>
          </a:r>
        </a:p>
      </dsp:txBody>
      <dsp:txXfrm>
        <a:off x="0" y="2107371"/>
        <a:ext cx="8797925" cy="1557674"/>
      </dsp:txXfrm>
    </dsp:sp>
    <dsp:sp modelId="{893D2536-7C9A-4DFB-B314-C4174D500C1D}">
      <dsp:nvSpPr>
        <dsp:cNvPr id="0" name=""/>
        <dsp:cNvSpPr/>
      </dsp:nvSpPr>
      <dsp:spPr>
        <a:xfrm>
          <a:off x="439896" y="1767891"/>
          <a:ext cx="615854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022350">
            <a:lnSpc>
              <a:spcPct val="90000"/>
            </a:lnSpc>
            <a:spcBef>
              <a:spcPct val="0"/>
            </a:spcBef>
            <a:spcAft>
              <a:spcPct val="35000"/>
            </a:spcAft>
            <a:buNone/>
          </a:pPr>
          <a:r>
            <a:rPr lang="en-US" sz="2300" kern="1200"/>
            <a:t>Witch hunting of bureaucrates</a:t>
          </a:r>
          <a:endParaRPr lang="en-US" sz="2300" kern="1200" dirty="0"/>
        </a:p>
      </dsp:txBody>
      <dsp:txXfrm>
        <a:off x="473040" y="1801035"/>
        <a:ext cx="6092259" cy="612672"/>
      </dsp:txXfrm>
    </dsp:sp>
    <dsp:sp modelId="{A5DA6BA1-4E0F-45F8-BDFC-A0C534856CD2}">
      <dsp:nvSpPr>
        <dsp:cNvPr id="0" name=""/>
        <dsp:cNvSpPr/>
      </dsp:nvSpPr>
      <dsp:spPr>
        <a:xfrm>
          <a:off x="0" y="4128726"/>
          <a:ext cx="8797925" cy="159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79044" rIns="68281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The loss of bargaining power over time by private player in PPPs</a:t>
          </a:r>
        </a:p>
        <a:p>
          <a:pPr marL="228600" lvl="1" indent="-228600" algn="l" defTabSz="1022350">
            <a:lnSpc>
              <a:spcPct val="90000"/>
            </a:lnSpc>
            <a:spcBef>
              <a:spcPct val="0"/>
            </a:spcBef>
            <a:spcAft>
              <a:spcPct val="15000"/>
            </a:spcAft>
            <a:buChar char="•"/>
          </a:pPr>
          <a:r>
            <a:rPr lang="en-US" sz="2300" kern="1200" dirty="0"/>
            <a:t>viability gap funds where user charges cannot guarantee a robust revenue stream</a:t>
          </a:r>
        </a:p>
      </dsp:txBody>
      <dsp:txXfrm>
        <a:off x="0" y="4128726"/>
        <a:ext cx="8797925" cy="1593900"/>
      </dsp:txXfrm>
    </dsp:sp>
    <dsp:sp modelId="{0309DA88-2835-411C-A31D-0E9A7A2E5AB3}">
      <dsp:nvSpPr>
        <dsp:cNvPr id="0" name=""/>
        <dsp:cNvSpPr/>
      </dsp:nvSpPr>
      <dsp:spPr>
        <a:xfrm>
          <a:off x="439896" y="3789246"/>
          <a:ext cx="615854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022350">
            <a:lnSpc>
              <a:spcPct val="90000"/>
            </a:lnSpc>
            <a:spcBef>
              <a:spcPct val="0"/>
            </a:spcBef>
            <a:spcAft>
              <a:spcPct val="35000"/>
            </a:spcAft>
            <a:buNone/>
          </a:pPr>
          <a:r>
            <a:rPr lang="en-US" sz="2300" kern="1200" dirty="0"/>
            <a:t>“Obsolescing Bargain”</a:t>
          </a:r>
        </a:p>
      </dsp:txBody>
      <dsp:txXfrm>
        <a:off x="473040" y="3822390"/>
        <a:ext cx="6092259" cy="6126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748D5-E025-4491-93E4-28C9B597B973}">
      <dsp:nvSpPr>
        <dsp:cNvPr id="0" name=""/>
        <dsp:cNvSpPr/>
      </dsp:nvSpPr>
      <dsp:spPr>
        <a:xfrm>
          <a:off x="0" y="436572"/>
          <a:ext cx="8797925" cy="124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58216" rIns="682817"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t>Because transaction cost, advisory cost very high.</a:t>
          </a:r>
        </a:p>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t>But @same time, not sole profit motive, focus on service delivery also.</a:t>
          </a:r>
        </a:p>
      </dsp:txBody>
      <dsp:txXfrm>
        <a:off x="0" y="436572"/>
        <a:ext cx="8797925" cy="1247400"/>
      </dsp:txXfrm>
    </dsp:sp>
    <dsp:sp modelId="{AE6A0539-08F0-48AD-AF44-FC2912505D6E}">
      <dsp:nvSpPr>
        <dsp:cNvPr id="0" name=""/>
        <dsp:cNvSpPr/>
      </dsp:nvSpPr>
      <dsp:spPr>
        <a:xfrm>
          <a:off x="439896" y="128627"/>
          <a:ext cx="6158547"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kern="1200"/>
            <a:t>No PPP for small projects</a:t>
          </a:r>
        </a:p>
      </dsp:txBody>
      <dsp:txXfrm>
        <a:off x="471599" y="160330"/>
        <a:ext cx="6095141" cy="586034"/>
      </dsp:txXfrm>
    </dsp:sp>
    <dsp:sp modelId="{BF5906B5-214B-43D4-8B95-106AD2F4BF77}">
      <dsp:nvSpPr>
        <dsp:cNvPr id="0" name=""/>
        <dsp:cNvSpPr/>
      </dsp:nvSpPr>
      <dsp:spPr>
        <a:xfrm>
          <a:off x="0" y="2127492"/>
          <a:ext cx="8797925" cy="1524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58216" rIns="682817"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t>PPPs should not be used as the first delivery mechanism without checking its suitability for a particular project</a:t>
          </a:r>
        </a:p>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t>Some states use it to get easy fix through VGF</a:t>
          </a:r>
        </a:p>
      </dsp:txBody>
      <dsp:txXfrm>
        <a:off x="0" y="2127492"/>
        <a:ext cx="8797925" cy="1524600"/>
      </dsp:txXfrm>
    </dsp:sp>
    <dsp:sp modelId="{373C477A-F758-47BA-8C06-EC2225589917}">
      <dsp:nvSpPr>
        <dsp:cNvPr id="0" name=""/>
        <dsp:cNvSpPr/>
      </dsp:nvSpPr>
      <dsp:spPr>
        <a:xfrm>
          <a:off x="439896" y="1802772"/>
          <a:ext cx="6158547"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kern="1200"/>
            <a:t>PPP= not panacea </a:t>
          </a:r>
          <a:endParaRPr lang="en-US" sz="2200" kern="1200" dirty="0"/>
        </a:p>
      </dsp:txBody>
      <dsp:txXfrm>
        <a:off x="471599" y="1834475"/>
        <a:ext cx="6095141" cy="586034"/>
      </dsp:txXfrm>
    </dsp:sp>
    <dsp:sp modelId="{B2129AC8-90B4-40A4-951B-697DC333522E}">
      <dsp:nvSpPr>
        <dsp:cNvPr id="0" name=""/>
        <dsp:cNvSpPr/>
      </dsp:nvSpPr>
      <dsp:spPr>
        <a:xfrm>
          <a:off x="0" y="4095612"/>
          <a:ext cx="8797925" cy="1489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458216" rIns="682817"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t>Prohibit PSUs from bidding in PPP, because they work within Government framework- Purpose of PPP is mobilize private finance and private efficiency.</a:t>
          </a:r>
        </a:p>
      </dsp:txBody>
      <dsp:txXfrm>
        <a:off x="0" y="4095612"/>
        <a:ext cx="8797925" cy="1489950"/>
      </dsp:txXfrm>
    </dsp:sp>
    <dsp:sp modelId="{BC238151-7D14-4F6D-9026-42FBEEE353F2}">
      <dsp:nvSpPr>
        <dsp:cNvPr id="0" name=""/>
        <dsp:cNvSpPr/>
      </dsp:nvSpPr>
      <dsp:spPr>
        <a:xfrm>
          <a:off x="439896" y="3770892"/>
          <a:ext cx="6158547"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kern="1200" dirty="0"/>
            <a:t>No PSU in PPP</a:t>
          </a:r>
        </a:p>
      </dsp:txBody>
      <dsp:txXfrm>
        <a:off x="471599" y="3802595"/>
        <a:ext cx="6095141" cy="5860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3BB7-6B4F-452E-B290-F12AE0C458A8}">
      <dsp:nvSpPr>
        <dsp:cNvPr id="0" name=""/>
        <dsp:cNvSpPr/>
      </dsp:nvSpPr>
      <dsp:spPr>
        <a:xfrm>
          <a:off x="1305640" y="799616"/>
          <a:ext cx="2670783" cy="197369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D5D6E39-E435-4A4E-B991-8A5937FB6DA5}">
      <dsp:nvSpPr>
        <dsp:cNvPr id="0" name=""/>
        <dsp:cNvSpPr/>
      </dsp:nvSpPr>
      <dsp:spPr>
        <a:xfrm>
          <a:off x="1845479" y="2415446"/>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Kelkar PPP</a:t>
          </a:r>
        </a:p>
      </dsp:txBody>
      <dsp:txXfrm>
        <a:off x="1845479" y="2415446"/>
        <a:ext cx="2301419" cy="553069"/>
      </dsp:txXfrm>
    </dsp:sp>
    <dsp:sp modelId="{5CA63658-E154-41D3-9BB3-FAA49E178319}">
      <dsp:nvSpPr>
        <dsp:cNvPr id="0" name=""/>
        <dsp:cNvSpPr/>
      </dsp:nvSpPr>
      <dsp:spPr>
        <a:xfrm>
          <a:off x="4446493" y="885605"/>
          <a:ext cx="2670783" cy="1629742"/>
        </a:xfrm>
        <a:prstGeom prst="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DA3F276-6BE1-4874-A0A6-A2B1FEB93BC3}">
      <dsp:nvSpPr>
        <dsp:cNvPr id="0" name=""/>
        <dsp:cNvSpPr/>
      </dsp:nvSpPr>
      <dsp:spPr>
        <a:xfrm>
          <a:off x="4986332" y="2329457"/>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Rail Budget</a:t>
          </a:r>
        </a:p>
      </dsp:txBody>
      <dsp:txXfrm>
        <a:off x="4986332" y="2329457"/>
        <a:ext cx="2301419" cy="553069"/>
      </dsp:txXfrm>
    </dsp:sp>
    <dsp:sp modelId="{9DCE9163-D118-4C19-AFA9-A5ABF5CB5EFB}">
      <dsp:nvSpPr>
        <dsp:cNvPr id="0" name=""/>
        <dsp:cNvSpPr/>
      </dsp:nvSpPr>
      <dsp:spPr>
        <a:xfrm>
          <a:off x="4695" y="3252642"/>
          <a:ext cx="2670783" cy="1973699"/>
        </a:xfrm>
        <a:prstGeom prst="rect">
          <a:avLst/>
        </a:prstGeom>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E35DA9C-CF6B-4AAE-96A7-3C4194328B2E}">
      <dsp:nvSpPr>
        <dsp:cNvPr id="0" name=""/>
        <dsp:cNvSpPr/>
      </dsp:nvSpPr>
      <dsp:spPr>
        <a:xfrm>
          <a:off x="544535"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CAP-2016</a:t>
          </a:r>
        </a:p>
      </dsp:txBody>
      <dsp:txXfrm>
        <a:off x="544535" y="4868473"/>
        <a:ext cx="2301419" cy="553069"/>
      </dsp:txXfrm>
    </dsp:sp>
    <dsp:sp modelId="{A108248B-EC19-4DF4-8212-F801FDA2DE6E}">
      <dsp:nvSpPr>
        <dsp:cNvPr id="0" name=""/>
        <dsp:cNvSpPr/>
      </dsp:nvSpPr>
      <dsp:spPr>
        <a:xfrm>
          <a:off x="3145548" y="3252642"/>
          <a:ext cx="2670783" cy="197369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351E95C-9795-4985-8196-C6BFB8462556}">
      <dsp:nvSpPr>
        <dsp:cNvPr id="0" name=""/>
        <dsp:cNvSpPr/>
      </dsp:nvSpPr>
      <dsp:spPr>
        <a:xfrm>
          <a:off x="3685388"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Road/Ship</a:t>
          </a:r>
        </a:p>
      </dsp:txBody>
      <dsp:txXfrm>
        <a:off x="3685388" y="4868473"/>
        <a:ext cx="2301419" cy="553069"/>
      </dsp:txXfrm>
    </dsp:sp>
    <dsp:sp modelId="{752A5842-BE2D-4266-9B5B-7D01EFCA79ED}">
      <dsp:nvSpPr>
        <dsp:cNvPr id="0" name=""/>
        <dsp:cNvSpPr/>
      </dsp:nvSpPr>
      <dsp:spPr>
        <a:xfrm>
          <a:off x="6318184" y="3252642"/>
          <a:ext cx="1592855" cy="1973699"/>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8FBED10-8571-40C5-B8C8-C7DE2491E6D5}">
      <dsp:nvSpPr>
        <dsp:cNvPr id="0" name=""/>
        <dsp:cNvSpPr/>
      </dsp:nvSpPr>
      <dsp:spPr>
        <a:xfrm>
          <a:off x="6287277"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Urban infra.</a:t>
          </a:r>
        </a:p>
      </dsp:txBody>
      <dsp:txXfrm>
        <a:off x="6287277" y="4868473"/>
        <a:ext cx="2301419" cy="5530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8F8CF-9200-4EFF-BEF2-515E8D2EAB54}">
      <dsp:nvSpPr>
        <dsp:cNvPr id="0" name=""/>
        <dsp:cNvSpPr/>
      </dsp:nvSpPr>
      <dsp:spPr>
        <a:xfrm>
          <a:off x="0" y="22547"/>
          <a:ext cx="1399591"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marL="0" lvl="0" indent="0" algn="r" defTabSz="1244600">
            <a:lnSpc>
              <a:spcPct val="90000"/>
            </a:lnSpc>
            <a:spcBef>
              <a:spcPct val="0"/>
            </a:spcBef>
            <a:spcAft>
              <a:spcPct val="35000"/>
            </a:spcAft>
            <a:buNone/>
          </a:pPr>
          <a:r>
            <a:rPr lang="en-US" sz="2800" kern="1200" dirty="0"/>
            <a:t>1853</a:t>
          </a:r>
        </a:p>
      </dsp:txBody>
      <dsp:txXfrm>
        <a:off x="0" y="22547"/>
        <a:ext cx="1399591" cy="1049400"/>
      </dsp:txXfrm>
    </dsp:sp>
    <dsp:sp modelId="{A8CC7007-9351-4411-8165-BDFD64786738}">
      <dsp:nvSpPr>
        <dsp:cNvPr id="0" name=""/>
        <dsp:cNvSpPr/>
      </dsp:nvSpPr>
      <dsp:spPr>
        <a:xfrm>
          <a:off x="1399591" y="22547"/>
          <a:ext cx="279918" cy="10494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FA865-1D5C-4817-AD51-4F76CC71C3AD}">
      <dsp:nvSpPr>
        <dsp:cNvPr id="0" name=""/>
        <dsp:cNvSpPr/>
      </dsp:nvSpPr>
      <dsp:spPr>
        <a:xfrm>
          <a:off x="1791477" y="22547"/>
          <a:ext cx="3806889" cy="1049400"/>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Bombay to Thane</a:t>
          </a:r>
        </a:p>
      </dsp:txBody>
      <dsp:txXfrm>
        <a:off x="1791477" y="22547"/>
        <a:ext cx="3806889" cy="1049400"/>
      </dsp:txXfrm>
    </dsp:sp>
    <dsp:sp modelId="{2D55F1B9-8BFE-4531-A43C-FB19172CD7D4}">
      <dsp:nvSpPr>
        <dsp:cNvPr id="0" name=""/>
        <dsp:cNvSpPr/>
      </dsp:nvSpPr>
      <dsp:spPr>
        <a:xfrm>
          <a:off x="0" y="1262747"/>
          <a:ext cx="1399591"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marL="0" lvl="0" indent="0" algn="r" defTabSz="1244600">
            <a:lnSpc>
              <a:spcPct val="90000"/>
            </a:lnSpc>
            <a:spcBef>
              <a:spcPct val="0"/>
            </a:spcBef>
            <a:spcAft>
              <a:spcPct val="35000"/>
            </a:spcAft>
            <a:buNone/>
          </a:pPr>
          <a:r>
            <a:rPr lang="en-US" sz="2800" kern="1200" dirty="0"/>
            <a:t>1854</a:t>
          </a:r>
        </a:p>
      </dsp:txBody>
      <dsp:txXfrm>
        <a:off x="0" y="1262747"/>
        <a:ext cx="1399591" cy="1049400"/>
      </dsp:txXfrm>
    </dsp:sp>
    <dsp:sp modelId="{A923212E-FD96-418C-A7DB-4C773C3FCCBC}">
      <dsp:nvSpPr>
        <dsp:cNvPr id="0" name=""/>
        <dsp:cNvSpPr/>
      </dsp:nvSpPr>
      <dsp:spPr>
        <a:xfrm>
          <a:off x="1399591" y="1262747"/>
          <a:ext cx="279918" cy="10494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3B67E3-042C-4DA4-81E9-356782269C5F}">
      <dsp:nvSpPr>
        <dsp:cNvPr id="0" name=""/>
        <dsp:cNvSpPr/>
      </dsp:nvSpPr>
      <dsp:spPr>
        <a:xfrm>
          <a:off x="1791477" y="1262747"/>
          <a:ext cx="3806889" cy="1049400"/>
        </a:xfrm>
        <a:prstGeom prst="rect">
          <a:avLst/>
        </a:prstGeom>
        <a:gradFill rotWithShape="0">
          <a:gsLst>
            <a:gs pos="0">
              <a:schemeClr val="accent2">
                <a:hueOff val="-4533602"/>
                <a:satOff val="2618"/>
                <a:lumOff val="-4804"/>
                <a:alphaOff val="0"/>
                <a:lumMod val="110000"/>
                <a:satMod val="105000"/>
                <a:tint val="67000"/>
              </a:schemeClr>
            </a:gs>
            <a:gs pos="50000">
              <a:schemeClr val="accent2">
                <a:hueOff val="-4533602"/>
                <a:satOff val="2618"/>
                <a:lumOff val="-4804"/>
                <a:alphaOff val="0"/>
                <a:lumMod val="105000"/>
                <a:satMod val="103000"/>
                <a:tint val="73000"/>
              </a:schemeClr>
            </a:gs>
            <a:gs pos="100000">
              <a:schemeClr val="accent2">
                <a:hueOff val="-4533602"/>
                <a:satOff val="261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Calcutta to </a:t>
          </a:r>
          <a:r>
            <a:rPr lang="en-US" sz="2800" kern="1200" dirty="0" err="1"/>
            <a:t>Raniganj</a:t>
          </a:r>
          <a:endParaRPr lang="en-US" sz="2800" kern="1200" dirty="0"/>
        </a:p>
      </dsp:txBody>
      <dsp:txXfrm>
        <a:off x="1791477" y="1262747"/>
        <a:ext cx="3806889" cy="1049400"/>
      </dsp:txXfrm>
    </dsp:sp>
    <dsp:sp modelId="{2C6C600B-13C2-4876-8705-446E235CAB48}">
      <dsp:nvSpPr>
        <dsp:cNvPr id="0" name=""/>
        <dsp:cNvSpPr/>
      </dsp:nvSpPr>
      <dsp:spPr>
        <a:xfrm>
          <a:off x="0" y="2502947"/>
          <a:ext cx="1399591"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marL="0" lvl="0" indent="0" algn="r" defTabSz="1244600">
            <a:lnSpc>
              <a:spcPct val="90000"/>
            </a:lnSpc>
            <a:spcBef>
              <a:spcPct val="0"/>
            </a:spcBef>
            <a:spcAft>
              <a:spcPct val="35000"/>
            </a:spcAft>
            <a:buNone/>
          </a:pPr>
          <a:r>
            <a:rPr lang="en-US" sz="2800" kern="1200" dirty="0"/>
            <a:t>1856</a:t>
          </a:r>
        </a:p>
      </dsp:txBody>
      <dsp:txXfrm>
        <a:off x="0" y="2502947"/>
        <a:ext cx="1399591" cy="1049400"/>
      </dsp:txXfrm>
    </dsp:sp>
    <dsp:sp modelId="{8641C92D-0C04-480A-81BF-2D7B6383E0A7}">
      <dsp:nvSpPr>
        <dsp:cNvPr id="0" name=""/>
        <dsp:cNvSpPr/>
      </dsp:nvSpPr>
      <dsp:spPr>
        <a:xfrm>
          <a:off x="1399591" y="2502947"/>
          <a:ext cx="279918" cy="10494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5C2974-D595-49C1-A6A0-073B78D10B05}">
      <dsp:nvSpPr>
        <dsp:cNvPr id="0" name=""/>
        <dsp:cNvSpPr/>
      </dsp:nvSpPr>
      <dsp:spPr>
        <a:xfrm>
          <a:off x="1791477" y="2502947"/>
          <a:ext cx="3806889" cy="1049400"/>
        </a:xfrm>
        <a:prstGeom prst="rect">
          <a:avLst/>
        </a:prstGeom>
        <a:gradFill rotWithShape="0">
          <a:gsLst>
            <a:gs pos="0">
              <a:schemeClr val="accent2">
                <a:hueOff val="-9067203"/>
                <a:satOff val="5236"/>
                <a:lumOff val="-9607"/>
                <a:alphaOff val="0"/>
                <a:lumMod val="110000"/>
                <a:satMod val="105000"/>
                <a:tint val="67000"/>
              </a:schemeClr>
            </a:gs>
            <a:gs pos="50000">
              <a:schemeClr val="accent2">
                <a:hueOff val="-9067203"/>
                <a:satOff val="5236"/>
                <a:lumOff val="-9607"/>
                <a:alphaOff val="0"/>
                <a:lumMod val="105000"/>
                <a:satMod val="103000"/>
                <a:tint val="73000"/>
              </a:schemeClr>
            </a:gs>
            <a:gs pos="100000">
              <a:schemeClr val="accent2">
                <a:hueOff val="-9067203"/>
                <a:satOff val="5236"/>
                <a:lumOff val="-960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Madras to </a:t>
          </a:r>
          <a:r>
            <a:rPr lang="en-US" sz="2800" kern="1200" dirty="0" err="1"/>
            <a:t>Arakkonam</a:t>
          </a:r>
          <a:endParaRPr lang="en-US" sz="2800" kern="1200" dirty="0"/>
        </a:p>
      </dsp:txBody>
      <dsp:txXfrm>
        <a:off x="1791477" y="2502947"/>
        <a:ext cx="3806889" cy="10494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8EE37-70D4-41AD-9F82-EEDC03598583}">
      <dsp:nvSpPr>
        <dsp:cNvPr id="0" name=""/>
        <dsp:cNvSpPr/>
      </dsp:nvSpPr>
      <dsp:spPr>
        <a:xfrm>
          <a:off x="0" y="519459"/>
          <a:ext cx="8797925" cy="1281313"/>
        </a:xfrm>
        <a:prstGeom prst="righ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Broad (British)</a:t>
          </a:r>
        </a:p>
      </dsp:txBody>
      <dsp:txXfrm>
        <a:off x="0" y="839787"/>
        <a:ext cx="8477597" cy="640657"/>
      </dsp:txXfrm>
    </dsp:sp>
    <dsp:sp modelId="{14F1B17F-4B1D-48E4-9991-CD703C523269}">
      <dsp:nvSpPr>
        <dsp:cNvPr id="0" name=""/>
        <dsp:cNvSpPr/>
      </dsp:nvSpPr>
      <dsp:spPr>
        <a:xfrm>
          <a:off x="0" y="1507537"/>
          <a:ext cx="2709760" cy="246828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1,676 mm (5 ft3″)</a:t>
          </a:r>
        </a:p>
      </dsp:txBody>
      <dsp:txXfrm>
        <a:off x="0" y="1507537"/>
        <a:ext cx="2709760" cy="2468280"/>
      </dsp:txXfrm>
    </dsp:sp>
    <dsp:sp modelId="{06A1A94B-3DBE-4E73-A057-D48A30E123A7}">
      <dsp:nvSpPr>
        <dsp:cNvPr id="0" name=""/>
        <dsp:cNvSpPr/>
      </dsp:nvSpPr>
      <dsp:spPr>
        <a:xfrm>
          <a:off x="2709760" y="946564"/>
          <a:ext cx="6088164" cy="1281313"/>
        </a:xfrm>
        <a:prstGeom prst="rightArrow">
          <a:avLst>
            <a:gd name="adj1" fmla="val 50000"/>
            <a:gd name="adj2" fmla="val 5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Meter</a:t>
          </a:r>
        </a:p>
      </dsp:txBody>
      <dsp:txXfrm>
        <a:off x="2709760" y="1266892"/>
        <a:ext cx="5767836" cy="640657"/>
      </dsp:txXfrm>
    </dsp:sp>
    <dsp:sp modelId="{A421B993-29EF-43DB-9217-3F4B4456646E}">
      <dsp:nvSpPr>
        <dsp:cNvPr id="0" name=""/>
        <dsp:cNvSpPr/>
      </dsp:nvSpPr>
      <dsp:spPr>
        <a:xfrm>
          <a:off x="2709760" y="1934641"/>
          <a:ext cx="2709760" cy="2468280"/>
        </a:xfrm>
        <a:prstGeom prst="rect">
          <a:avLst/>
        </a:prstGeom>
        <a:solidFill>
          <a:schemeClr val="lt1">
            <a:hueOff val="0"/>
            <a:satOff val="0"/>
            <a:lumOff val="0"/>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1,000 mm (~3ft3″)</a:t>
          </a:r>
        </a:p>
      </dsp:txBody>
      <dsp:txXfrm>
        <a:off x="2709760" y="1934641"/>
        <a:ext cx="2709760" cy="2468280"/>
      </dsp:txXfrm>
    </dsp:sp>
    <dsp:sp modelId="{3BC5C405-F134-4317-9A85-6522E099E2A7}">
      <dsp:nvSpPr>
        <dsp:cNvPr id="0" name=""/>
        <dsp:cNvSpPr/>
      </dsp:nvSpPr>
      <dsp:spPr>
        <a:xfrm>
          <a:off x="5419521" y="1373668"/>
          <a:ext cx="3378403" cy="1281313"/>
        </a:xfrm>
        <a:prstGeom prst="rightArrow">
          <a:avLst>
            <a:gd name="adj1" fmla="val 50000"/>
            <a:gd name="adj2" fmla="val 5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Narrow (Hill areas)</a:t>
          </a:r>
        </a:p>
      </dsp:txBody>
      <dsp:txXfrm>
        <a:off x="5419521" y="1693996"/>
        <a:ext cx="3058075" cy="640657"/>
      </dsp:txXfrm>
    </dsp:sp>
    <dsp:sp modelId="{7BF3C487-EBCA-4295-BB72-9502C840F521}">
      <dsp:nvSpPr>
        <dsp:cNvPr id="0" name=""/>
        <dsp:cNvSpPr/>
      </dsp:nvSpPr>
      <dsp:spPr>
        <a:xfrm>
          <a:off x="5419521" y="2361745"/>
          <a:ext cx="2709760" cy="2432157"/>
        </a:xfrm>
        <a:prstGeom prst="rect">
          <a:avLst/>
        </a:prstGeom>
        <a:solidFill>
          <a:schemeClr val="lt1">
            <a:hueOff val="0"/>
            <a:satOff val="0"/>
            <a:lumOff val="0"/>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de-DE" sz="2600" kern="1200"/>
            <a:t>762 mm; 610mm (lift gauge)</a:t>
          </a:r>
          <a:endParaRPr lang="en-US" sz="2600" kern="1200"/>
        </a:p>
      </dsp:txBody>
      <dsp:txXfrm>
        <a:off x="5419521" y="2361745"/>
        <a:ext cx="2709760" cy="24321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3C90C-8056-4173-AB08-1CC523B45E75}">
      <dsp:nvSpPr>
        <dsp:cNvPr id="0" name=""/>
        <dsp:cNvSpPr/>
      </dsp:nvSpPr>
      <dsp:spPr>
        <a:xfrm>
          <a:off x="0" y="0"/>
          <a:ext cx="8797925" cy="18244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err="1"/>
            <a:t>Natak-baazi</a:t>
          </a:r>
          <a:endParaRPr lang="en-US" sz="3100" kern="1200" dirty="0"/>
        </a:p>
        <a:p>
          <a:pPr marL="228600" lvl="1" indent="-228600" algn="l" defTabSz="1066800">
            <a:lnSpc>
              <a:spcPct val="90000"/>
            </a:lnSpc>
            <a:spcBef>
              <a:spcPct val="0"/>
            </a:spcBef>
            <a:spcAft>
              <a:spcPct val="15000"/>
            </a:spcAft>
            <a:buChar char="•"/>
          </a:pPr>
          <a:r>
            <a:rPr lang="en-US" sz="2400" kern="1200" dirty="0"/>
            <a:t>Publicity stunt to announce populist measure</a:t>
          </a:r>
        </a:p>
        <a:p>
          <a:pPr marL="228600" lvl="1" indent="-228600" algn="l" defTabSz="1066800">
            <a:lnSpc>
              <a:spcPct val="90000"/>
            </a:lnSpc>
            <a:spcBef>
              <a:spcPct val="0"/>
            </a:spcBef>
            <a:spcAft>
              <a:spcPct val="15000"/>
            </a:spcAft>
            <a:buChar char="•"/>
          </a:pPr>
          <a:r>
            <a:rPr lang="en-US" sz="2400" kern="1200" dirty="0"/>
            <a:t>Doesn’t have $$ to fulfill promises</a:t>
          </a:r>
        </a:p>
      </dsp:txBody>
      <dsp:txXfrm>
        <a:off x="1942025" y="0"/>
        <a:ext cx="6855899" cy="1824403"/>
      </dsp:txXfrm>
    </dsp:sp>
    <dsp:sp modelId="{1FD17357-ECAA-4E35-9DAB-AA49CD37553E}">
      <dsp:nvSpPr>
        <dsp:cNvPr id="0" name=""/>
        <dsp:cNvSpPr/>
      </dsp:nvSpPr>
      <dsp:spPr>
        <a:xfrm>
          <a:off x="285631" y="182440"/>
          <a:ext cx="1553203" cy="1459523"/>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AF0A7C-0BEB-468E-8AC8-E6493786E59B}">
      <dsp:nvSpPr>
        <dsp:cNvPr id="0" name=""/>
        <dsp:cNvSpPr/>
      </dsp:nvSpPr>
      <dsp:spPr>
        <a:xfrm>
          <a:off x="0" y="2006844"/>
          <a:ext cx="8797925" cy="18244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unsolved</a:t>
          </a:r>
        </a:p>
        <a:p>
          <a:pPr marL="228600" lvl="1" indent="-228600" algn="l" defTabSz="1066800">
            <a:lnSpc>
              <a:spcPct val="90000"/>
            </a:lnSpc>
            <a:spcBef>
              <a:spcPct val="0"/>
            </a:spcBef>
            <a:spcAft>
              <a:spcPct val="15000"/>
            </a:spcAft>
            <a:buChar char="•"/>
          </a:pPr>
          <a:r>
            <a:rPr lang="en-US" sz="2400" kern="1200" dirty="0"/>
            <a:t>Underinvestment; under-achievement of targets</a:t>
          </a:r>
        </a:p>
        <a:p>
          <a:pPr marL="228600" lvl="1" indent="-228600" algn="l" defTabSz="1066800">
            <a:lnSpc>
              <a:spcPct val="90000"/>
            </a:lnSpc>
            <a:spcBef>
              <a:spcPct val="0"/>
            </a:spcBef>
            <a:spcAft>
              <a:spcPct val="15000"/>
            </a:spcAft>
            <a:buChar char="•"/>
          </a:pPr>
          <a:r>
            <a:rPr lang="en-US" sz="2400" kern="1200" dirty="0"/>
            <a:t>Government </a:t>
          </a:r>
          <a:r>
            <a:rPr lang="en-US" sz="2400" kern="1200" dirty="0">
              <a:latin typeface="Franklin Gothic Demi" panose="020B0703020102020204" pitchFamily="34" charset="0"/>
            </a:rPr>
            <a:t>⇧</a:t>
          </a:r>
          <a:r>
            <a:rPr lang="en-US" sz="2400" kern="1200" dirty="0"/>
            <a:t> yes; governance </a:t>
          </a:r>
          <a:r>
            <a:rPr lang="en-US" sz="2400" kern="1200" dirty="0">
              <a:latin typeface="Franklin Gothic Demi" panose="020B0703020102020204" pitchFamily="34" charset="0"/>
            </a:rPr>
            <a:t>⇧ </a:t>
          </a:r>
          <a:r>
            <a:rPr lang="en-US" sz="2400" kern="1200" dirty="0">
              <a:solidFill>
                <a:srgbClr val="FF0000"/>
              </a:solidFill>
            </a:rPr>
            <a:t>nope</a:t>
          </a:r>
        </a:p>
      </dsp:txBody>
      <dsp:txXfrm>
        <a:off x="1942025" y="2006844"/>
        <a:ext cx="6855899" cy="1824403"/>
      </dsp:txXfrm>
    </dsp:sp>
    <dsp:sp modelId="{3CB15130-C76B-48E1-B5F4-780304B1638E}">
      <dsp:nvSpPr>
        <dsp:cNvPr id="0" name=""/>
        <dsp:cNvSpPr/>
      </dsp:nvSpPr>
      <dsp:spPr>
        <a:xfrm>
          <a:off x="285631" y="2189284"/>
          <a:ext cx="1553203" cy="1459523"/>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D5BF98-4E3B-4FC9-BEF3-B483DFEFEA96}">
      <dsp:nvSpPr>
        <dsp:cNvPr id="0" name=""/>
        <dsp:cNvSpPr/>
      </dsp:nvSpPr>
      <dsp:spPr>
        <a:xfrm>
          <a:off x="0" y="4013688"/>
          <a:ext cx="8797925" cy="18244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Rail is not as big as 1924</a:t>
          </a:r>
        </a:p>
        <a:p>
          <a:pPr marL="228600" lvl="1" indent="-228600" algn="l" defTabSz="1066800">
            <a:lnSpc>
              <a:spcPct val="90000"/>
            </a:lnSpc>
            <a:spcBef>
              <a:spcPct val="0"/>
            </a:spcBef>
            <a:spcAft>
              <a:spcPct val="15000"/>
            </a:spcAft>
            <a:buChar char="•"/>
          </a:pPr>
          <a:r>
            <a:rPr lang="en-US" sz="2400" kern="1200" dirty="0"/>
            <a:t>Defense budget &gt;&gt; Rail budget</a:t>
          </a:r>
        </a:p>
        <a:p>
          <a:pPr marL="228600" lvl="1" indent="-228600" algn="l" defTabSz="1066800">
            <a:lnSpc>
              <a:spcPct val="90000"/>
            </a:lnSpc>
            <a:spcBef>
              <a:spcPct val="0"/>
            </a:spcBef>
            <a:spcAft>
              <a:spcPct val="15000"/>
            </a:spcAft>
            <a:buChar char="•"/>
          </a:pPr>
          <a:r>
            <a:rPr lang="en-US" sz="2400" kern="1200" dirty="0"/>
            <a:t>Merging will not ⇩ outlay. Rail will continue to receive the priority </a:t>
          </a:r>
        </a:p>
      </dsp:txBody>
      <dsp:txXfrm>
        <a:off x="1942025" y="4013688"/>
        <a:ext cx="6855899" cy="1824403"/>
      </dsp:txXfrm>
    </dsp:sp>
    <dsp:sp modelId="{6857E0F8-350D-488A-9BB9-2F8B5BC9CD9B}">
      <dsp:nvSpPr>
        <dsp:cNvPr id="0" name=""/>
        <dsp:cNvSpPr/>
      </dsp:nvSpPr>
      <dsp:spPr>
        <a:xfrm>
          <a:off x="285631" y="4196128"/>
          <a:ext cx="1553203" cy="1459523"/>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9388-C6F0-43C7-B019-DCD5BA908B15}">
      <dsp:nvSpPr>
        <dsp:cNvPr id="0" name=""/>
        <dsp:cNvSpPr/>
      </dsp:nvSpPr>
      <dsp:spPr>
        <a:xfrm>
          <a:off x="3024286" y="161"/>
          <a:ext cx="2749351" cy="1374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Nav Arjan </a:t>
          </a:r>
        </a:p>
        <a:p>
          <a:pPr marL="228600" lvl="1" indent="-228600" algn="l" defTabSz="1200150">
            <a:lnSpc>
              <a:spcPct val="90000"/>
            </a:lnSpc>
            <a:spcBef>
              <a:spcPct val="0"/>
            </a:spcBef>
            <a:spcAft>
              <a:spcPct val="15000"/>
            </a:spcAft>
            <a:buChar char="•"/>
          </a:pPr>
          <a:r>
            <a:rPr lang="en-US" sz="2700" kern="1200"/>
            <a:t>New revenues</a:t>
          </a:r>
        </a:p>
      </dsp:txBody>
      <dsp:txXfrm>
        <a:off x="3064549" y="40424"/>
        <a:ext cx="2668825" cy="1294149"/>
      </dsp:txXfrm>
    </dsp:sp>
    <dsp:sp modelId="{47BB48F9-BF60-4DB5-9E17-29B0EA819A56}">
      <dsp:nvSpPr>
        <dsp:cNvPr id="0" name=""/>
        <dsp:cNvSpPr/>
      </dsp:nvSpPr>
      <dsp:spPr>
        <a:xfrm rot="3600000">
          <a:off x="4816558" y="2416113"/>
          <a:ext cx="1438624" cy="4811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960899" y="2512340"/>
        <a:ext cx="1149942" cy="288682"/>
      </dsp:txXfrm>
    </dsp:sp>
    <dsp:sp modelId="{55BF5031-94B4-489F-99F3-9D57DF9DA818}">
      <dsp:nvSpPr>
        <dsp:cNvPr id="0" name=""/>
        <dsp:cNvSpPr/>
      </dsp:nvSpPr>
      <dsp:spPr>
        <a:xfrm>
          <a:off x="5298102" y="3938525"/>
          <a:ext cx="2749351" cy="1374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Nav Manak</a:t>
          </a:r>
        </a:p>
        <a:p>
          <a:pPr marL="228600" lvl="1" indent="-228600" algn="l" defTabSz="1200150">
            <a:lnSpc>
              <a:spcPct val="90000"/>
            </a:lnSpc>
            <a:spcBef>
              <a:spcPct val="0"/>
            </a:spcBef>
            <a:spcAft>
              <a:spcPct val="15000"/>
            </a:spcAft>
            <a:buChar char="•"/>
          </a:pPr>
          <a:r>
            <a:rPr lang="en-US" sz="2700" kern="1200"/>
            <a:t>New norms</a:t>
          </a:r>
        </a:p>
      </dsp:txBody>
      <dsp:txXfrm>
        <a:off x="5338365" y="3978788"/>
        <a:ext cx="2668825" cy="1294149"/>
      </dsp:txXfrm>
    </dsp:sp>
    <dsp:sp modelId="{A5E6B8BB-4D68-4B79-B56E-847347FEF94C}">
      <dsp:nvSpPr>
        <dsp:cNvPr id="0" name=""/>
        <dsp:cNvSpPr/>
      </dsp:nvSpPr>
      <dsp:spPr>
        <a:xfrm rot="10800000">
          <a:off x="3679650" y="4385295"/>
          <a:ext cx="1438624" cy="4811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3823991" y="4481522"/>
        <a:ext cx="1149942" cy="288682"/>
      </dsp:txXfrm>
    </dsp:sp>
    <dsp:sp modelId="{9DCC4131-5704-4AAF-92EE-AAA795FCD410}">
      <dsp:nvSpPr>
        <dsp:cNvPr id="0" name=""/>
        <dsp:cNvSpPr/>
      </dsp:nvSpPr>
      <dsp:spPr>
        <a:xfrm>
          <a:off x="750470" y="3938525"/>
          <a:ext cx="2749351" cy="1374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Nav Sanrachna</a:t>
          </a:r>
        </a:p>
        <a:p>
          <a:pPr marL="228600" lvl="1" indent="-228600" algn="l" defTabSz="1200150">
            <a:lnSpc>
              <a:spcPct val="90000"/>
            </a:lnSpc>
            <a:spcBef>
              <a:spcPct val="0"/>
            </a:spcBef>
            <a:spcAft>
              <a:spcPct val="15000"/>
            </a:spcAft>
            <a:buChar char="•"/>
          </a:pPr>
          <a:r>
            <a:rPr lang="en-US" sz="2700" kern="1200"/>
            <a:t>New Structures.</a:t>
          </a:r>
        </a:p>
      </dsp:txBody>
      <dsp:txXfrm>
        <a:off x="790733" y="3978788"/>
        <a:ext cx="2668825" cy="1294149"/>
      </dsp:txXfrm>
    </dsp:sp>
    <dsp:sp modelId="{6A278978-1A3B-4606-859A-53ECD65AD8E9}">
      <dsp:nvSpPr>
        <dsp:cNvPr id="0" name=""/>
        <dsp:cNvSpPr/>
      </dsp:nvSpPr>
      <dsp:spPr>
        <a:xfrm rot="18000000">
          <a:off x="2542742" y="2416113"/>
          <a:ext cx="1438624" cy="4811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687083" y="2512340"/>
        <a:ext cx="1149942" cy="2886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0019E-D2A6-4E7C-BE0F-F14D7E3A7ADA}">
      <dsp:nvSpPr>
        <dsp:cNvPr id="0" name=""/>
        <dsp:cNvSpPr/>
      </dsp:nvSpPr>
      <dsp:spPr>
        <a:xfrm>
          <a:off x="42" y="88224"/>
          <a:ext cx="4111139" cy="89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a:latin typeface="Franklin Gothic Medium Cond" panose="020B0606030402020204" pitchFamily="34" charset="0"/>
            </a:rPr>
            <a:t>Anti</a:t>
          </a:r>
        </a:p>
      </dsp:txBody>
      <dsp:txXfrm>
        <a:off x="42" y="88224"/>
        <a:ext cx="4111139" cy="892800"/>
      </dsp:txXfrm>
    </dsp:sp>
    <dsp:sp modelId="{A37D258B-CAB2-4432-A5F1-161A736D2A07}">
      <dsp:nvSpPr>
        <dsp:cNvPr id="0" name=""/>
        <dsp:cNvSpPr/>
      </dsp:nvSpPr>
      <dsp:spPr>
        <a:xfrm>
          <a:off x="42" y="981024"/>
          <a:ext cx="4111139" cy="424411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latin typeface="Franklin Gothic Medium Cond" panose="020B0606030402020204" pitchFamily="34" charset="0"/>
            </a:rPr>
            <a:t>Noise pollution</a:t>
          </a:r>
          <a:r>
            <a:rPr lang="hi-IN" sz="3100" kern="1200" dirty="0">
              <a:latin typeface="Franklin Gothic Medium Cond" panose="020B0606030402020204" pitchFamily="34" charset="0"/>
            </a:rPr>
            <a:t>, </a:t>
          </a:r>
          <a:r>
            <a:rPr lang="en-US" sz="3100" kern="1200" dirty="0">
              <a:latin typeface="Franklin Gothic Medium Cond" panose="020B0606030402020204" pitchFamily="34" charset="0"/>
            </a:rPr>
            <a:t>Environmental degradation</a:t>
          </a:r>
        </a:p>
        <a:p>
          <a:pPr marL="285750" lvl="1" indent="-285750" algn="l" defTabSz="1377950">
            <a:lnSpc>
              <a:spcPct val="90000"/>
            </a:lnSpc>
            <a:spcBef>
              <a:spcPct val="0"/>
            </a:spcBef>
            <a:spcAft>
              <a:spcPct val="15000"/>
            </a:spcAft>
            <a:buChar char="•"/>
          </a:pPr>
          <a:r>
            <a:rPr lang="en-US" sz="3100" kern="1200" dirty="0">
              <a:latin typeface="Franklin Gothic Medium Cond" panose="020B0606030402020204" pitchFamily="34" charset="0"/>
            </a:rPr>
            <a:t>Dislocation of people</a:t>
          </a:r>
        </a:p>
        <a:p>
          <a:pPr marL="285750" lvl="1" indent="-285750" algn="l" defTabSz="1377950">
            <a:lnSpc>
              <a:spcPct val="90000"/>
            </a:lnSpc>
            <a:spcBef>
              <a:spcPct val="0"/>
            </a:spcBef>
            <a:spcAft>
              <a:spcPct val="15000"/>
            </a:spcAft>
            <a:buChar char="•"/>
          </a:pPr>
          <a:r>
            <a:rPr lang="en-US" sz="3100" kern="1200" dirty="0">
              <a:latin typeface="Franklin Gothic Medium Cond" panose="020B0606030402020204" pitchFamily="34" charset="0"/>
            </a:rPr>
            <a:t>Regionally imbalanced development.</a:t>
          </a:r>
        </a:p>
      </dsp:txBody>
      <dsp:txXfrm>
        <a:off x="42" y="981024"/>
        <a:ext cx="4111139" cy="4244113"/>
      </dsp:txXfrm>
    </dsp:sp>
    <dsp:sp modelId="{2FE44F82-A9E8-47FC-B3E9-3B1B537110C7}">
      <dsp:nvSpPr>
        <dsp:cNvPr id="0" name=""/>
        <dsp:cNvSpPr/>
      </dsp:nvSpPr>
      <dsp:spPr>
        <a:xfrm>
          <a:off x="4686742" y="88224"/>
          <a:ext cx="4111139" cy="892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a:latin typeface="Franklin Gothic Medium Cond" panose="020B0606030402020204" pitchFamily="34" charset="0"/>
            </a:rPr>
            <a:t>Pro</a:t>
          </a:r>
        </a:p>
      </dsp:txBody>
      <dsp:txXfrm>
        <a:off x="4686742" y="88224"/>
        <a:ext cx="4111139" cy="892800"/>
      </dsp:txXfrm>
    </dsp:sp>
    <dsp:sp modelId="{263EB1B0-F0AD-443C-9613-C49750CF80EA}">
      <dsp:nvSpPr>
        <dsp:cNvPr id="0" name=""/>
        <dsp:cNvSpPr/>
      </dsp:nvSpPr>
      <dsp:spPr>
        <a:xfrm>
          <a:off x="4686742" y="981024"/>
          <a:ext cx="4111139" cy="424411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a:latin typeface="Franklin Gothic Medium Cond" panose="020B0606030402020204" pitchFamily="34" charset="0"/>
            </a:rPr>
            <a:t>successful in Japan, China and Europe</a:t>
          </a:r>
        </a:p>
        <a:p>
          <a:pPr marL="285750" lvl="1" indent="-285750" algn="l" defTabSz="1377950">
            <a:lnSpc>
              <a:spcPct val="90000"/>
            </a:lnSpc>
            <a:spcBef>
              <a:spcPct val="0"/>
            </a:spcBef>
            <a:spcAft>
              <a:spcPct val="15000"/>
            </a:spcAft>
            <a:buChar char="•"/>
          </a:pPr>
          <a:r>
            <a:rPr lang="en-US" sz="3100" kern="1200">
              <a:latin typeface="Franklin Gothic Medium Cond" panose="020B0606030402020204" pitchFamily="34" charset="0"/>
            </a:rPr>
            <a:t>more comfort, less journey time</a:t>
          </a:r>
        </a:p>
        <a:p>
          <a:pPr marL="285750" lvl="1" indent="-285750" algn="l" defTabSz="1377950">
            <a:lnSpc>
              <a:spcPct val="90000"/>
            </a:lnSpc>
            <a:spcBef>
              <a:spcPct val="0"/>
            </a:spcBef>
            <a:spcAft>
              <a:spcPct val="15000"/>
            </a:spcAft>
            <a:buChar char="•"/>
          </a:pPr>
          <a:r>
            <a:rPr lang="en-US" sz="3100" kern="1200">
              <a:latin typeface="Franklin Gothic Medium Cond" panose="020B0606030402020204" pitchFamily="34" charset="0"/>
            </a:rPr>
            <a:t>Agglomoration benefits of joining labour with urban market</a:t>
          </a:r>
        </a:p>
        <a:p>
          <a:pPr marL="285750" lvl="1" indent="-285750" algn="l" defTabSz="1377950">
            <a:lnSpc>
              <a:spcPct val="90000"/>
            </a:lnSpc>
            <a:spcBef>
              <a:spcPct val="0"/>
            </a:spcBef>
            <a:spcAft>
              <a:spcPct val="15000"/>
            </a:spcAft>
            <a:buChar char="•"/>
          </a:pPr>
          <a:r>
            <a:rPr lang="en-US" sz="3100" kern="1200" dirty="0">
              <a:latin typeface="Franklin Gothic Medium Cond" panose="020B0606030402020204" pitchFamily="34" charset="0"/>
            </a:rPr>
            <a:t>Construction itself =employment</a:t>
          </a:r>
        </a:p>
      </dsp:txBody>
      <dsp:txXfrm>
        <a:off x="4686742" y="981024"/>
        <a:ext cx="4111139" cy="42441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F4C37-A93D-4239-B963-7701022E9096}">
      <dsp:nvSpPr>
        <dsp:cNvPr id="0" name=""/>
        <dsp:cNvSpPr/>
      </dsp:nvSpPr>
      <dsp:spPr>
        <a:xfrm>
          <a:off x="0" y="0"/>
          <a:ext cx="8797925" cy="2691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unreserved passengers </a:t>
          </a:r>
        </a:p>
        <a:p>
          <a:pPr marL="228600" lvl="1" indent="-228600" algn="l" defTabSz="1066800">
            <a:lnSpc>
              <a:spcPct val="90000"/>
            </a:lnSpc>
            <a:spcBef>
              <a:spcPct val="0"/>
            </a:spcBef>
            <a:spcAft>
              <a:spcPct val="15000"/>
            </a:spcAft>
            <a:buChar char="•"/>
          </a:pPr>
          <a:r>
            <a:rPr lang="en-US" sz="2400" kern="1200"/>
            <a:t>Antyodaya Express unreserved, superfast service.</a:t>
          </a:r>
        </a:p>
        <a:p>
          <a:pPr marL="228600" lvl="1" indent="-228600" algn="l" defTabSz="1066800">
            <a:lnSpc>
              <a:spcPct val="90000"/>
            </a:lnSpc>
            <a:spcBef>
              <a:spcPct val="0"/>
            </a:spcBef>
            <a:spcAft>
              <a:spcPct val="15000"/>
            </a:spcAft>
            <a:buChar char="•"/>
          </a:pPr>
          <a:r>
            <a:rPr lang="en-US" sz="2400" kern="1200"/>
            <a:t>Deen Dayalu coaches: unreserved coaches with potable water and higher number of mobile charging points.</a:t>
          </a:r>
        </a:p>
      </dsp:txBody>
      <dsp:txXfrm>
        <a:off x="2028735" y="0"/>
        <a:ext cx="6769189" cy="2691508"/>
      </dsp:txXfrm>
    </dsp:sp>
    <dsp:sp modelId="{61399EE8-4BD7-49D1-AF3D-60D1185FA607}">
      <dsp:nvSpPr>
        <dsp:cNvPr id="0" name=""/>
        <dsp:cNvSpPr/>
      </dsp:nvSpPr>
      <dsp:spPr>
        <a:xfrm>
          <a:off x="433707" y="269150"/>
          <a:ext cx="1430472" cy="2153206"/>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168E12-978A-41C2-AB54-8ABC88DAC1A4}">
      <dsp:nvSpPr>
        <dsp:cNvPr id="0" name=""/>
        <dsp:cNvSpPr/>
      </dsp:nvSpPr>
      <dsp:spPr>
        <a:xfrm>
          <a:off x="0" y="2960659"/>
          <a:ext cx="8797925" cy="26915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Reserved Passengers</a:t>
          </a:r>
        </a:p>
        <a:p>
          <a:pPr marL="228600" lvl="1" indent="-228600" algn="l" defTabSz="1066800">
            <a:lnSpc>
              <a:spcPct val="90000"/>
            </a:lnSpc>
            <a:spcBef>
              <a:spcPct val="0"/>
            </a:spcBef>
            <a:spcAft>
              <a:spcPct val="15000"/>
            </a:spcAft>
            <a:buChar char="•"/>
          </a:pPr>
          <a:r>
            <a:rPr lang="en-US" sz="2400" kern="1200" dirty="0" err="1"/>
            <a:t>Humsafar</a:t>
          </a:r>
          <a:r>
            <a:rPr lang="en-US" sz="2400" kern="1200" dirty="0"/>
            <a:t> - fully third AC with optional meal</a:t>
          </a:r>
        </a:p>
        <a:p>
          <a:pPr marL="228600" lvl="1" indent="-228600" algn="l" defTabSz="1066800">
            <a:lnSpc>
              <a:spcPct val="90000"/>
            </a:lnSpc>
            <a:spcBef>
              <a:spcPct val="0"/>
            </a:spcBef>
            <a:spcAft>
              <a:spcPct val="15000"/>
            </a:spcAft>
            <a:buChar char="•"/>
          </a:pPr>
          <a:r>
            <a:rPr lang="en-US" sz="2400" kern="1200" dirty="0"/>
            <a:t>Tejas - 130 kmph and above with wifi, food, entertainment </a:t>
          </a:r>
        </a:p>
        <a:p>
          <a:pPr marL="228600" lvl="1" indent="-228600" algn="l" defTabSz="1066800">
            <a:lnSpc>
              <a:spcPct val="90000"/>
            </a:lnSpc>
            <a:spcBef>
              <a:spcPct val="0"/>
            </a:spcBef>
            <a:spcAft>
              <a:spcPct val="15000"/>
            </a:spcAft>
            <a:buChar char="•"/>
          </a:pPr>
          <a:r>
            <a:rPr lang="en-US" sz="2400" kern="1200" dirty="0"/>
            <a:t>UDAY - overnight double-decker, Utkrisht Double-Decker Air-conditioned Yatri Express on the busiest routes</a:t>
          </a:r>
        </a:p>
      </dsp:txBody>
      <dsp:txXfrm>
        <a:off x="2028735" y="2960659"/>
        <a:ext cx="6769189" cy="2691508"/>
      </dsp:txXfrm>
    </dsp:sp>
    <dsp:sp modelId="{D10034D8-B5A3-490D-9A69-950252F16EED}">
      <dsp:nvSpPr>
        <dsp:cNvPr id="0" name=""/>
        <dsp:cNvSpPr/>
      </dsp:nvSpPr>
      <dsp:spPr>
        <a:xfrm>
          <a:off x="295527" y="3229810"/>
          <a:ext cx="1759585" cy="2153206"/>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D87A8-45A4-41DB-AF5B-2BE21AB81C93}">
      <dsp:nvSpPr>
        <dsp:cNvPr id="0" name=""/>
        <dsp:cNvSpPr/>
      </dsp:nvSpPr>
      <dsp:spPr>
        <a:xfrm>
          <a:off x="0" y="0"/>
          <a:ext cx="8797925" cy="178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Accountability</a:t>
          </a:r>
        </a:p>
        <a:p>
          <a:pPr marL="228600" lvl="1" indent="-228600" algn="l" defTabSz="889000">
            <a:lnSpc>
              <a:spcPct val="90000"/>
            </a:lnSpc>
            <a:spcBef>
              <a:spcPct val="0"/>
            </a:spcBef>
            <a:spcAft>
              <a:spcPct val="15000"/>
            </a:spcAft>
            <a:buChar char="•"/>
          </a:pPr>
          <a:r>
            <a:rPr lang="en-US" sz="2000" kern="1200" dirty="0"/>
            <a:t>Station Directors with cross functional teams; to make one person accountable for all facilities on trains</a:t>
          </a:r>
        </a:p>
        <a:p>
          <a:pPr marL="228600" lvl="1" indent="-228600" algn="l" defTabSz="889000">
            <a:lnSpc>
              <a:spcPct val="90000"/>
            </a:lnSpc>
            <a:spcBef>
              <a:spcPct val="0"/>
            </a:spcBef>
            <a:spcAft>
              <a:spcPct val="15000"/>
            </a:spcAft>
            <a:buChar char="•"/>
          </a:pPr>
          <a:r>
            <a:rPr lang="en-US" sz="2000" kern="1200" dirty="0"/>
            <a:t>dedicated IVRS system, Mobile app, e- Tender, Operational audits</a:t>
          </a:r>
        </a:p>
        <a:p>
          <a:pPr marL="228600" lvl="1" indent="-228600" algn="l" defTabSz="889000">
            <a:lnSpc>
              <a:spcPct val="90000"/>
            </a:lnSpc>
            <a:spcBef>
              <a:spcPct val="0"/>
            </a:spcBef>
            <a:spcAft>
              <a:spcPct val="15000"/>
            </a:spcAft>
            <a:buChar char="•"/>
          </a:pPr>
          <a:r>
            <a:rPr lang="en-US" sz="2000" kern="1200" dirty="0"/>
            <a:t>Geo Spatial satellite tech. to review physical progress</a:t>
          </a:r>
        </a:p>
      </dsp:txBody>
      <dsp:txXfrm>
        <a:off x="1938409" y="0"/>
        <a:ext cx="6859515" cy="1788241"/>
      </dsp:txXfrm>
    </dsp:sp>
    <dsp:sp modelId="{5FB53922-50A9-4DEB-A3D9-EE402D9AC843}">
      <dsp:nvSpPr>
        <dsp:cNvPr id="0" name=""/>
        <dsp:cNvSpPr/>
      </dsp:nvSpPr>
      <dsp:spPr>
        <a:xfrm>
          <a:off x="178824" y="178824"/>
          <a:ext cx="1759585" cy="1430593"/>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40BBBF-5768-485A-B4B8-729D75DA022D}">
      <dsp:nvSpPr>
        <dsp:cNvPr id="0" name=""/>
        <dsp:cNvSpPr/>
      </dsp:nvSpPr>
      <dsp:spPr>
        <a:xfrm>
          <a:off x="0" y="1967066"/>
          <a:ext cx="8797925" cy="178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Finance</a:t>
          </a:r>
        </a:p>
        <a:p>
          <a:pPr marL="228600" lvl="1" indent="-228600" algn="l" defTabSz="889000">
            <a:lnSpc>
              <a:spcPct val="90000"/>
            </a:lnSpc>
            <a:spcBef>
              <a:spcPct val="0"/>
            </a:spcBef>
            <a:spcAft>
              <a:spcPct val="15000"/>
            </a:spcAft>
            <a:buChar char="•"/>
          </a:pPr>
          <a:r>
            <a:rPr lang="en-US" sz="2000" kern="1200" dirty="0"/>
            <a:t>300 Cr. /&gt; : EPC contract only</a:t>
          </a:r>
        </a:p>
        <a:p>
          <a:pPr marL="228600" lvl="1" indent="-228600" algn="l" defTabSz="889000">
            <a:lnSpc>
              <a:spcPct val="90000"/>
            </a:lnSpc>
            <a:spcBef>
              <a:spcPct val="0"/>
            </a:spcBef>
            <a:spcAft>
              <a:spcPct val="15000"/>
            </a:spcAft>
            <a:buChar char="•"/>
          </a:pPr>
          <a:r>
            <a:rPr lang="en-US" sz="2000" kern="1200" dirty="0"/>
            <a:t>PPP for new freight corridors</a:t>
          </a:r>
        </a:p>
        <a:p>
          <a:pPr marL="228600" lvl="1" indent="-228600" algn="l" defTabSz="889000">
            <a:lnSpc>
              <a:spcPct val="90000"/>
            </a:lnSpc>
            <a:spcBef>
              <a:spcPct val="0"/>
            </a:spcBef>
            <a:spcAft>
              <a:spcPct val="15000"/>
            </a:spcAft>
            <a:buChar char="•"/>
          </a:pPr>
          <a:r>
            <a:rPr lang="en-US" sz="2000" kern="1200" dirty="0"/>
            <a:t>toilets  advertisement rights, CSR, NGO</a:t>
          </a:r>
        </a:p>
      </dsp:txBody>
      <dsp:txXfrm>
        <a:off x="1938409" y="1967066"/>
        <a:ext cx="6859515" cy="1788241"/>
      </dsp:txXfrm>
    </dsp:sp>
    <dsp:sp modelId="{A9B97A75-7E20-4081-B218-6A49F0BAD5A4}">
      <dsp:nvSpPr>
        <dsp:cNvPr id="0" name=""/>
        <dsp:cNvSpPr/>
      </dsp:nvSpPr>
      <dsp:spPr>
        <a:xfrm>
          <a:off x="178824" y="2145890"/>
          <a:ext cx="1759585" cy="1430593"/>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DEDB1B-7C09-4307-BDE3-8D72B34739CB}">
      <dsp:nvSpPr>
        <dsp:cNvPr id="0" name=""/>
        <dsp:cNvSpPr/>
      </dsp:nvSpPr>
      <dsp:spPr>
        <a:xfrm>
          <a:off x="0" y="3934132"/>
          <a:ext cx="8797925" cy="178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err="1"/>
            <a:t>BoT</a:t>
          </a:r>
          <a:endParaRPr lang="en-US" sz="2500" kern="1200" dirty="0"/>
        </a:p>
        <a:p>
          <a:pPr marL="228600" lvl="1" indent="-228600" algn="l" defTabSz="889000">
            <a:lnSpc>
              <a:spcPct val="90000"/>
            </a:lnSpc>
            <a:spcBef>
              <a:spcPct val="0"/>
            </a:spcBef>
            <a:spcAft>
              <a:spcPct val="15000"/>
            </a:spcAft>
            <a:buChar char="•"/>
          </a:pPr>
          <a:r>
            <a:rPr lang="en-US" sz="2000" kern="1200"/>
            <a:t>Min. 80% revenue guaranteed @Bidding stage</a:t>
          </a:r>
          <a:endParaRPr lang="en-US" sz="2000" kern="1200" dirty="0"/>
        </a:p>
        <a:p>
          <a:pPr marL="228600" lvl="1" indent="-228600" algn="l" defTabSz="889000">
            <a:lnSpc>
              <a:spcPct val="90000"/>
            </a:lnSpc>
            <a:spcBef>
              <a:spcPct val="0"/>
            </a:spcBef>
            <a:spcAft>
              <a:spcPct val="15000"/>
            </a:spcAft>
            <a:buChar char="•"/>
          </a:pPr>
          <a:r>
            <a:rPr lang="en-US" sz="2000" kern="1200"/>
            <a:t>No share to Railways till 120%</a:t>
          </a:r>
          <a:endParaRPr lang="en-US" sz="2000" kern="1200" dirty="0"/>
        </a:p>
        <a:p>
          <a:pPr marL="228600" lvl="1" indent="-228600" algn="l" defTabSz="889000">
            <a:lnSpc>
              <a:spcPct val="90000"/>
            </a:lnSpc>
            <a:spcBef>
              <a:spcPct val="0"/>
            </a:spcBef>
            <a:spcAft>
              <a:spcPct val="15000"/>
            </a:spcAft>
            <a:buChar char="•"/>
          </a:pPr>
          <a:r>
            <a:rPr lang="en-US" sz="2000" kern="1200"/>
            <a:t>Afterwards- addl. Revenue to be shared with Railways.</a:t>
          </a:r>
          <a:endParaRPr lang="en-US" sz="2000" kern="1200" dirty="0"/>
        </a:p>
      </dsp:txBody>
      <dsp:txXfrm>
        <a:off x="1938409" y="3934132"/>
        <a:ext cx="6859515" cy="1788241"/>
      </dsp:txXfrm>
    </dsp:sp>
    <dsp:sp modelId="{AE142172-4DED-4EFD-8E02-8D5D4A234A9A}">
      <dsp:nvSpPr>
        <dsp:cNvPr id="0" name=""/>
        <dsp:cNvSpPr/>
      </dsp:nvSpPr>
      <dsp:spPr>
        <a:xfrm>
          <a:off x="178824" y="4112956"/>
          <a:ext cx="1759585" cy="1430593"/>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95FBD-7862-42EE-8792-F2D0B8C5493E}">
      <dsp:nvSpPr>
        <dsp:cNvPr id="0" name=""/>
        <dsp:cNvSpPr/>
      </dsp:nvSpPr>
      <dsp:spPr>
        <a:xfrm>
          <a:off x="7732" y="795205"/>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Next 20 years</a:t>
          </a:r>
        </a:p>
        <a:p>
          <a:pPr marL="171450" lvl="1" indent="-171450" algn="l" defTabSz="844550">
            <a:lnSpc>
              <a:spcPct val="90000"/>
            </a:lnSpc>
            <a:spcBef>
              <a:spcPct val="0"/>
            </a:spcBef>
            <a:spcAft>
              <a:spcPct val="15000"/>
            </a:spcAft>
            <a:buChar char="•"/>
          </a:pPr>
          <a:r>
            <a:rPr lang="en-US" sz="1900" kern="1200" dirty="0"/>
            <a:t>1 cr. New youth workforce per year</a:t>
          </a:r>
        </a:p>
      </dsp:txBody>
      <dsp:txXfrm>
        <a:off x="48347" y="835820"/>
        <a:ext cx="2229943" cy="1305474"/>
      </dsp:txXfrm>
    </dsp:sp>
    <dsp:sp modelId="{AC1CE42C-374C-4FDC-B17C-594C298C5917}">
      <dsp:nvSpPr>
        <dsp:cNvPr id="0" name=""/>
        <dsp:cNvSpPr/>
      </dsp:nvSpPr>
      <dsp:spPr>
        <a:xfrm>
          <a:off x="2550023" y="1201972"/>
          <a:ext cx="489968" cy="5731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50023" y="1316606"/>
        <a:ext cx="342978" cy="343903"/>
      </dsp:txXfrm>
    </dsp:sp>
    <dsp:sp modelId="{8BD0362E-52EC-4D29-9897-27C9FDC6C676}">
      <dsp:nvSpPr>
        <dsp:cNvPr id="0" name=""/>
        <dsp:cNvSpPr/>
      </dsp:nvSpPr>
      <dsp:spPr>
        <a:xfrm>
          <a:off x="3243375" y="795205"/>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2030</a:t>
          </a:r>
        </a:p>
        <a:p>
          <a:pPr marL="171450" lvl="1" indent="-171450" algn="l" defTabSz="844550">
            <a:lnSpc>
              <a:spcPct val="90000"/>
            </a:lnSpc>
            <a:spcBef>
              <a:spcPct val="0"/>
            </a:spcBef>
            <a:spcAft>
              <a:spcPct val="15000"/>
            </a:spcAft>
            <a:buChar char="•"/>
          </a:pPr>
          <a:r>
            <a:rPr lang="en-US" sz="1900" kern="1200" dirty="0"/>
            <a:t>India will be more populous than China</a:t>
          </a:r>
        </a:p>
      </dsp:txBody>
      <dsp:txXfrm>
        <a:off x="3283990" y="835820"/>
        <a:ext cx="2229943" cy="1305474"/>
      </dsp:txXfrm>
    </dsp:sp>
    <dsp:sp modelId="{6C9C8CF7-5542-45AC-AAB8-0835A6D02884}">
      <dsp:nvSpPr>
        <dsp:cNvPr id="0" name=""/>
        <dsp:cNvSpPr/>
      </dsp:nvSpPr>
      <dsp:spPr>
        <a:xfrm>
          <a:off x="5785666" y="1201972"/>
          <a:ext cx="489968" cy="5731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85666" y="1316606"/>
        <a:ext cx="342978" cy="343903"/>
      </dsp:txXfrm>
    </dsp:sp>
    <dsp:sp modelId="{B087277C-5FA3-4A98-BB39-B8E552E057E4}">
      <dsp:nvSpPr>
        <dsp:cNvPr id="0" name=""/>
        <dsp:cNvSpPr/>
      </dsp:nvSpPr>
      <dsp:spPr>
        <a:xfrm>
          <a:off x="6479018" y="795205"/>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2100</a:t>
          </a:r>
        </a:p>
        <a:p>
          <a:pPr marL="171450" lvl="1" indent="-171450" algn="l" defTabSz="844550">
            <a:lnSpc>
              <a:spcPct val="90000"/>
            </a:lnSpc>
            <a:spcBef>
              <a:spcPct val="0"/>
            </a:spcBef>
            <a:spcAft>
              <a:spcPct val="15000"/>
            </a:spcAft>
            <a:buChar char="•"/>
          </a:pPr>
          <a:r>
            <a:rPr lang="en-US" sz="1900" kern="1200" dirty="0"/>
            <a:t>India to have ~90 cr. + working population</a:t>
          </a:r>
        </a:p>
      </dsp:txBody>
      <dsp:txXfrm>
        <a:off x="6519633" y="835820"/>
        <a:ext cx="2229943" cy="13054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48E5E-F26E-41BE-A07D-A683A386A530}">
      <dsp:nvSpPr>
        <dsp:cNvPr id="0" name=""/>
        <dsp:cNvSpPr/>
      </dsp:nvSpPr>
      <dsp:spPr>
        <a:xfrm>
          <a:off x="0" y="491110"/>
          <a:ext cx="219733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a:t>Women/</a:t>
          </a:r>
          <a:r>
            <a:rPr lang="en-US" sz="1900" kern="1200" dirty="0" err="1"/>
            <a:t>S.citizen</a:t>
          </a:r>
          <a:endParaRPr lang="en-US" sz="1900" kern="1200" dirty="0"/>
        </a:p>
      </dsp:txBody>
      <dsp:txXfrm>
        <a:off x="0" y="491110"/>
        <a:ext cx="2197333" cy="376200"/>
      </dsp:txXfrm>
    </dsp:sp>
    <dsp:sp modelId="{3093F1E3-AE9C-48AF-8B94-D7DD7225316F}">
      <dsp:nvSpPr>
        <dsp:cNvPr id="0" name=""/>
        <dsp:cNvSpPr/>
      </dsp:nvSpPr>
      <dsp:spPr>
        <a:xfrm>
          <a:off x="2197333" y="91397"/>
          <a:ext cx="439466"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D0BCC-B55A-4AF3-BD86-26C422755F3E}">
      <dsp:nvSpPr>
        <dsp:cNvPr id="0" name=""/>
        <dsp:cNvSpPr/>
      </dsp:nvSpPr>
      <dsp:spPr>
        <a:xfrm>
          <a:off x="2812586" y="91397"/>
          <a:ext cx="5976746" cy="1175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Janani sewa: children’s menu items on trains, baby foods, hot milk and hot water</a:t>
          </a:r>
        </a:p>
        <a:p>
          <a:pPr marL="171450" lvl="1" indent="-171450" algn="l" defTabSz="844550">
            <a:lnSpc>
              <a:spcPct val="90000"/>
            </a:lnSpc>
            <a:spcBef>
              <a:spcPct val="0"/>
            </a:spcBef>
            <a:spcAft>
              <a:spcPct val="15000"/>
            </a:spcAft>
            <a:buChar char="•"/>
          </a:pPr>
          <a:r>
            <a:rPr lang="en-US" sz="1900" kern="1200" dirty="0"/>
            <a:t>Increased quota in seats.; Concessional rates for </a:t>
          </a:r>
          <a:r>
            <a:rPr lang="en-US" sz="1900" kern="1200" dirty="0" err="1"/>
            <a:t>S.citizen</a:t>
          </a:r>
          <a:r>
            <a:rPr lang="en-US" sz="1900" kern="1200" dirty="0"/>
            <a:t>; middle bays reserved in coaches for women. </a:t>
          </a:r>
        </a:p>
      </dsp:txBody>
      <dsp:txXfrm>
        <a:off x="2812586" y="91397"/>
        <a:ext cx="5976746" cy="1175625"/>
      </dsp:txXfrm>
    </dsp:sp>
    <dsp:sp modelId="{370516BD-7BE0-495A-B14A-46732FB058C6}">
      <dsp:nvSpPr>
        <dsp:cNvPr id="0" name=""/>
        <dsp:cNvSpPr/>
      </dsp:nvSpPr>
      <dsp:spPr>
        <a:xfrm>
          <a:off x="0" y="1735135"/>
          <a:ext cx="219733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dirty="0" err="1"/>
            <a:t>Divyang</a:t>
          </a:r>
          <a:r>
            <a:rPr lang="en-US" sz="1900" kern="1200" dirty="0"/>
            <a:t>/PH</a:t>
          </a:r>
        </a:p>
      </dsp:txBody>
      <dsp:txXfrm>
        <a:off x="0" y="1735135"/>
        <a:ext cx="2197333" cy="376200"/>
      </dsp:txXfrm>
    </dsp:sp>
    <dsp:sp modelId="{355E6A57-48ED-412D-B581-0FF12E81DCAA}">
      <dsp:nvSpPr>
        <dsp:cNvPr id="0" name=""/>
        <dsp:cNvSpPr/>
      </dsp:nvSpPr>
      <dsp:spPr>
        <a:xfrm>
          <a:off x="2197333" y="1335422"/>
          <a:ext cx="439466" cy="1175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AFD0AC-9494-4E6A-8FCB-820D5D2B951E}">
      <dsp:nvSpPr>
        <dsp:cNvPr id="0" name=""/>
        <dsp:cNvSpPr/>
      </dsp:nvSpPr>
      <dsp:spPr>
        <a:xfrm>
          <a:off x="2812586" y="1335422"/>
          <a:ext cx="5976746" cy="1175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Rail Mitra Sewa: battery operated cars, porter services, etc. on a paid basis </a:t>
          </a:r>
        </a:p>
        <a:p>
          <a:pPr marL="171450" lvl="1" indent="-171450" algn="l" defTabSz="844550">
            <a:lnSpc>
              <a:spcPct val="90000"/>
            </a:lnSpc>
            <a:spcBef>
              <a:spcPct val="0"/>
            </a:spcBef>
            <a:spcAft>
              <a:spcPct val="15000"/>
            </a:spcAft>
            <a:buChar char="•"/>
          </a:pPr>
          <a:r>
            <a:rPr lang="en-US" sz="1900" kern="1200" dirty="0"/>
            <a:t>PH-friendly toilets; Wheelchairs: pick and drop; Braille enabled coaches</a:t>
          </a:r>
        </a:p>
      </dsp:txBody>
      <dsp:txXfrm>
        <a:off x="2812586" y="1335422"/>
        <a:ext cx="5976746" cy="1175625"/>
      </dsp:txXfrm>
    </dsp:sp>
    <dsp:sp modelId="{7418B310-3F79-417B-8A4A-62180FBB5606}">
      <dsp:nvSpPr>
        <dsp:cNvPr id="0" name=""/>
        <dsp:cNvSpPr/>
      </dsp:nvSpPr>
      <dsp:spPr>
        <a:xfrm>
          <a:off x="0" y="3284822"/>
          <a:ext cx="219733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ICT/E-gov</a:t>
          </a:r>
        </a:p>
      </dsp:txBody>
      <dsp:txXfrm>
        <a:off x="0" y="3284822"/>
        <a:ext cx="2197333" cy="376200"/>
      </dsp:txXfrm>
    </dsp:sp>
    <dsp:sp modelId="{D892A13B-B328-418C-A46D-247B028D9B64}">
      <dsp:nvSpPr>
        <dsp:cNvPr id="0" name=""/>
        <dsp:cNvSpPr/>
      </dsp:nvSpPr>
      <dsp:spPr>
        <a:xfrm>
          <a:off x="2197333" y="2579447"/>
          <a:ext cx="439466" cy="17869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8280A-DC32-45BE-AA00-8C2156AB7EA7}">
      <dsp:nvSpPr>
        <dsp:cNvPr id="0" name=""/>
        <dsp:cNvSpPr/>
      </dsp:nvSpPr>
      <dsp:spPr>
        <a:xfrm>
          <a:off x="2812586" y="2579447"/>
          <a:ext cx="5976746" cy="17869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Only 2 Mobile Apps (1) ticket (2) complaint/suggestions</a:t>
          </a:r>
        </a:p>
        <a:p>
          <a:pPr marL="171450" lvl="1" indent="-171450" algn="l" defTabSz="844550">
            <a:lnSpc>
              <a:spcPct val="90000"/>
            </a:lnSpc>
            <a:spcBef>
              <a:spcPct val="0"/>
            </a:spcBef>
            <a:spcAft>
              <a:spcPct val="15000"/>
            </a:spcAft>
            <a:buChar char="•"/>
          </a:pPr>
          <a:r>
            <a:rPr lang="en-US" sz="1900" kern="1200" dirty="0"/>
            <a:t>‘Clean my Coach’ through SMS; Automatic ;ticket vending; OPT for one time registration ; Smart cards, cashless purchase.</a:t>
          </a:r>
        </a:p>
        <a:p>
          <a:pPr marL="171450" lvl="1" indent="-171450" algn="l" defTabSz="844550">
            <a:lnSpc>
              <a:spcPct val="90000"/>
            </a:lnSpc>
            <a:spcBef>
              <a:spcPct val="0"/>
            </a:spcBef>
            <a:spcAft>
              <a:spcPct val="15000"/>
            </a:spcAft>
            <a:buChar char="•"/>
          </a:pPr>
          <a:r>
            <a:rPr lang="en-US" sz="1900" kern="1200" dirty="0"/>
            <a:t>Wi-Fi provided in 100 stations, to be provided in 400 more.</a:t>
          </a:r>
        </a:p>
        <a:p>
          <a:pPr marL="171450" lvl="1" indent="-171450" algn="l" defTabSz="844550">
            <a:lnSpc>
              <a:spcPct val="90000"/>
            </a:lnSpc>
            <a:spcBef>
              <a:spcPct val="0"/>
            </a:spcBef>
            <a:spcAft>
              <a:spcPct val="15000"/>
            </a:spcAft>
            <a:buChar char="•"/>
          </a:pPr>
          <a:r>
            <a:rPr lang="en-US" sz="1900" kern="1200" dirty="0"/>
            <a:t>Security through helplines &amp; CCTVs; Track Management System (TMS)</a:t>
          </a:r>
        </a:p>
      </dsp:txBody>
      <dsp:txXfrm>
        <a:off x="2812586" y="2579447"/>
        <a:ext cx="5976746" cy="1786950"/>
      </dsp:txXfrm>
    </dsp:sp>
    <dsp:sp modelId="{1944B536-D57F-4D3C-8561-A0CFA0519887}">
      <dsp:nvSpPr>
        <dsp:cNvPr id="0" name=""/>
        <dsp:cNvSpPr/>
      </dsp:nvSpPr>
      <dsp:spPr>
        <a:xfrm>
          <a:off x="0" y="4716947"/>
          <a:ext cx="2197333"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Health</a:t>
          </a:r>
        </a:p>
      </dsp:txBody>
      <dsp:txXfrm>
        <a:off x="0" y="4716947"/>
        <a:ext cx="2197333" cy="376200"/>
      </dsp:txXfrm>
    </dsp:sp>
    <dsp:sp modelId="{3DCAB7EE-7836-460A-9F4E-943CBAFAABF9}">
      <dsp:nvSpPr>
        <dsp:cNvPr id="0" name=""/>
        <dsp:cNvSpPr/>
      </dsp:nvSpPr>
      <dsp:spPr>
        <a:xfrm>
          <a:off x="2197333" y="4434797"/>
          <a:ext cx="439466" cy="9405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0EF1D7-C569-40FC-BE64-5A46169FCB6F}">
      <dsp:nvSpPr>
        <dsp:cNvPr id="0" name=""/>
        <dsp:cNvSpPr/>
      </dsp:nvSpPr>
      <dsp:spPr>
        <a:xfrm>
          <a:off x="2812586" y="4434797"/>
          <a:ext cx="5976746" cy="9405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exchange between Railways hospitals and Government hospitals</a:t>
          </a:r>
        </a:p>
        <a:p>
          <a:pPr marL="171450" lvl="1" indent="-171450" algn="l" defTabSz="844550">
            <a:lnSpc>
              <a:spcPct val="90000"/>
            </a:lnSpc>
            <a:spcBef>
              <a:spcPct val="0"/>
            </a:spcBef>
            <a:spcAft>
              <a:spcPct val="15000"/>
            </a:spcAft>
            <a:buChar char="•"/>
          </a:pPr>
          <a:r>
            <a:rPr lang="en-US" sz="1900" kern="1200"/>
            <a:t>introduce ‘AYUSH’ systems in 5 Railway hospitals;</a:t>
          </a:r>
        </a:p>
      </dsp:txBody>
      <dsp:txXfrm>
        <a:off x="2812586" y="4434797"/>
        <a:ext cx="5976746" cy="940500"/>
      </dsp:txXfrm>
    </dsp:sp>
    <dsp:sp modelId="{5DA07D29-8485-4E56-BBAE-E3095AA5F453}">
      <dsp:nvSpPr>
        <dsp:cNvPr id="0" name=""/>
        <dsp:cNvSpPr/>
      </dsp:nvSpPr>
      <dsp:spPr>
        <a:xfrm>
          <a:off x="0" y="5455454"/>
          <a:ext cx="2199481"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Skill Development </a:t>
          </a:r>
        </a:p>
      </dsp:txBody>
      <dsp:txXfrm>
        <a:off x="0" y="5455454"/>
        <a:ext cx="2199481" cy="376200"/>
      </dsp:txXfrm>
    </dsp:sp>
    <dsp:sp modelId="{3A697BD7-8970-4C32-B04E-4F5D381289FD}">
      <dsp:nvSpPr>
        <dsp:cNvPr id="0" name=""/>
        <dsp:cNvSpPr/>
      </dsp:nvSpPr>
      <dsp:spPr>
        <a:xfrm>
          <a:off x="2199481" y="5443697"/>
          <a:ext cx="439896" cy="3997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A6D244-C82D-46A3-BF6A-4FF64AEB2335}">
      <dsp:nvSpPr>
        <dsp:cNvPr id="0" name=""/>
        <dsp:cNvSpPr/>
      </dsp:nvSpPr>
      <dsp:spPr>
        <a:xfrm>
          <a:off x="2815335" y="5443697"/>
          <a:ext cx="5982589" cy="3997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Internship to 100 Engineers/MBA; Rail university @Vadodara</a:t>
          </a:r>
        </a:p>
      </dsp:txBody>
      <dsp:txXfrm>
        <a:off x="2815335" y="5443697"/>
        <a:ext cx="5982589" cy="3997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7B97-B784-4105-99B3-CA6A2D961F7A}">
      <dsp:nvSpPr>
        <dsp:cNvPr id="0" name=""/>
        <dsp:cNvSpPr/>
      </dsp:nvSpPr>
      <dsp:spPr>
        <a:xfrm>
          <a:off x="0" y="371266"/>
          <a:ext cx="8797925" cy="124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SMART (Specially Modified Aesthetic Refreshing Travel) Coaches- ergonomic design, entertainment displays etc.</a:t>
          </a:r>
        </a:p>
        <a:p>
          <a:pPr marL="171450" lvl="1" indent="-171450" algn="l" defTabSz="800100">
            <a:lnSpc>
              <a:spcPct val="90000"/>
            </a:lnSpc>
            <a:spcBef>
              <a:spcPct val="0"/>
            </a:spcBef>
            <a:spcAft>
              <a:spcPct val="15000"/>
            </a:spcAft>
            <a:buChar char="•"/>
          </a:pPr>
          <a:r>
            <a:rPr lang="en-US" sz="1800" kern="1200" dirty="0" err="1"/>
            <a:t>Mahamana</a:t>
          </a:r>
          <a:r>
            <a:rPr lang="en-US" sz="1800" kern="1200" dirty="0"/>
            <a:t> express: Delhi to </a:t>
          </a:r>
          <a:r>
            <a:rPr lang="en-US" sz="1800" kern="1200" dirty="0" err="1"/>
            <a:t>Varansi</a:t>
          </a:r>
          <a:r>
            <a:rPr lang="en-US" sz="1800" kern="1200" dirty="0"/>
            <a:t>, with refurbished coaches</a:t>
          </a:r>
        </a:p>
      </dsp:txBody>
      <dsp:txXfrm>
        <a:off x="0" y="371266"/>
        <a:ext cx="8797925" cy="1247400"/>
      </dsp:txXfrm>
    </dsp:sp>
    <dsp:sp modelId="{22C7A021-563F-4918-9168-F6FE4D338458}">
      <dsp:nvSpPr>
        <dsp:cNvPr id="0" name=""/>
        <dsp:cNvSpPr/>
      </dsp:nvSpPr>
      <dsp:spPr>
        <a:xfrm>
          <a:off x="439896" y="105586"/>
          <a:ext cx="6158547"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800100">
            <a:lnSpc>
              <a:spcPct val="90000"/>
            </a:lnSpc>
            <a:spcBef>
              <a:spcPct val="0"/>
            </a:spcBef>
            <a:spcAft>
              <a:spcPct val="35000"/>
            </a:spcAft>
            <a:buNone/>
          </a:pPr>
          <a:r>
            <a:rPr lang="en-US" sz="1800" kern="1200" dirty="0"/>
            <a:t>Coach related</a:t>
          </a:r>
        </a:p>
      </dsp:txBody>
      <dsp:txXfrm>
        <a:off x="465835" y="131525"/>
        <a:ext cx="6106669" cy="479482"/>
      </dsp:txXfrm>
    </dsp:sp>
    <dsp:sp modelId="{72FF60CC-9F9D-4739-BE4E-7EA39C0C6AC8}">
      <dsp:nvSpPr>
        <dsp:cNvPr id="0" name=""/>
        <dsp:cNvSpPr/>
      </dsp:nvSpPr>
      <dsp:spPr>
        <a:xfrm>
          <a:off x="0" y="1981546"/>
          <a:ext cx="8797925"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Freight App- </a:t>
          </a:r>
          <a:r>
            <a:rPr lang="en-US" sz="1800" kern="1200" dirty="0" err="1"/>
            <a:t>Parichaalan</a:t>
          </a:r>
          <a:r>
            <a:rPr lang="en-US" sz="1800" kern="1200" dirty="0"/>
            <a:t> (Survey)</a:t>
          </a:r>
        </a:p>
        <a:p>
          <a:pPr marL="171450" lvl="1" indent="-171450" algn="l" defTabSz="800100">
            <a:lnSpc>
              <a:spcPct val="90000"/>
            </a:lnSpc>
            <a:spcBef>
              <a:spcPct val="0"/>
            </a:spcBef>
            <a:spcAft>
              <a:spcPct val="15000"/>
            </a:spcAft>
            <a:buChar char="•"/>
          </a:pPr>
          <a:r>
            <a:rPr lang="en-US" sz="1800" kern="1200" dirty="0"/>
            <a:t>TRANSLOC- logistics company to develop warehouses in PPP mode.</a:t>
          </a:r>
        </a:p>
        <a:p>
          <a:pPr marL="171450" lvl="1" indent="-171450" algn="l" defTabSz="800100">
            <a:lnSpc>
              <a:spcPct val="90000"/>
            </a:lnSpc>
            <a:spcBef>
              <a:spcPct val="0"/>
            </a:spcBef>
            <a:spcAft>
              <a:spcPct val="15000"/>
            </a:spcAft>
            <a:buChar char="•"/>
          </a:pPr>
          <a:r>
            <a:rPr lang="en-US" sz="1800" kern="1200" dirty="0"/>
            <a:t>Cold storage facilities, 1st preference to farmers/fisherman</a:t>
          </a:r>
        </a:p>
        <a:p>
          <a:pPr marL="171450" lvl="1" indent="-171450" algn="l" defTabSz="800100">
            <a:lnSpc>
              <a:spcPct val="90000"/>
            </a:lnSpc>
            <a:spcBef>
              <a:spcPct val="0"/>
            </a:spcBef>
            <a:spcAft>
              <a:spcPct val="15000"/>
            </a:spcAft>
            <a:buChar char="•"/>
          </a:pPr>
          <a:r>
            <a:rPr lang="en-US" sz="1800" kern="1200" dirty="0"/>
            <a:t>Rail auto hub @Chennai</a:t>
          </a:r>
        </a:p>
      </dsp:txBody>
      <dsp:txXfrm>
        <a:off x="0" y="1981546"/>
        <a:ext cx="8797925" cy="1559250"/>
      </dsp:txXfrm>
    </dsp:sp>
    <dsp:sp modelId="{BB036E16-9F99-4CA1-A6D6-1EAA214E0C09}">
      <dsp:nvSpPr>
        <dsp:cNvPr id="0" name=""/>
        <dsp:cNvSpPr/>
      </dsp:nvSpPr>
      <dsp:spPr>
        <a:xfrm>
          <a:off x="439896" y="1715866"/>
          <a:ext cx="6158547"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800100">
            <a:lnSpc>
              <a:spcPct val="90000"/>
            </a:lnSpc>
            <a:spcBef>
              <a:spcPct val="0"/>
            </a:spcBef>
            <a:spcAft>
              <a:spcPct val="35000"/>
            </a:spcAft>
            <a:buNone/>
          </a:pPr>
          <a:r>
            <a:rPr lang="en-US" sz="1800" kern="1200" dirty="0"/>
            <a:t>Freight</a:t>
          </a:r>
        </a:p>
      </dsp:txBody>
      <dsp:txXfrm>
        <a:off x="465835" y="1741805"/>
        <a:ext cx="6106669" cy="479482"/>
      </dsp:txXfrm>
    </dsp:sp>
    <dsp:sp modelId="{8996C4FE-0797-45A0-A058-00B8781C82B3}">
      <dsp:nvSpPr>
        <dsp:cNvPr id="0" name=""/>
        <dsp:cNvSpPr/>
      </dsp:nvSpPr>
      <dsp:spPr>
        <a:xfrm>
          <a:off x="0" y="3903676"/>
          <a:ext cx="8797925" cy="1304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Vikalp</a:t>
          </a:r>
          <a:r>
            <a:rPr lang="en-US" sz="1800" kern="1200" dirty="0"/>
            <a:t>: Train accommodation scheme for waitlisted passengers.</a:t>
          </a:r>
        </a:p>
        <a:p>
          <a:pPr marL="171450" lvl="1" indent="-171450" algn="l" defTabSz="800100">
            <a:lnSpc>
              <a:spcPct val="90000"/>
            </a:lnSpc>
            <a:spcBef>
              <a:spcPct val="0"/>
            </a:spcBef>
            <a:spcAft>
              <a:spcPct val="15000"/>
            </a:spcAft>
            <a:buChar char="•"/>
          </a:pPr>
          <a:r>
            <a:rPr lang="en-US" sz="1800" kern="1200" dirty="0"/>
            <a:t>Travel Insurance for passengers </a:t>
          </a:r>
        </a:p>
        <a:p>
          <a:pPr marL="171450" lvl="1" indent="-171450" algn="l" defTabSz="800100">
            <a:lnSpc>
              <a:spcPct val="90000"/>
            </a:lnSpc>
            <a:spcBef>
              <a:spcPct val="0"/>
            </a:spcBef>
            <a:spcAft>
              <a:spcPct val="15000"/>
            </a:spcAft>
            <a:buChar char="•"/>
          </a:pPr>
          <a:r>
            <a:rPr lang="en-US" sz="1800" kern="1200" dirty="0"/>
            <a:t>FM Radio, Rail </a:t>
          </a:r>
          <a:r>
            <a:rPr lang="en-US" sz="1800" kern="1200" dirty="0" err="1"/>
            <a:t>Bandhu</a:t>
          </a:r>
          <a:r>
            <a:rPr lang="en-US" sz="1800" kern="1200" dirty="0"/>
            <a:t> magazine in regional languages</a:t>
          </a:r>
        </a:p>
      </dsp:txBody>
      <dsp:txXfrm>
        <a:off x="0" y="3903676"/>
        <a:ext cx="8797925" cy="1304100"/>
      </dsp:txXfrm>
    </dsp:sp>
    <dsp:sp modelId="{C32D1F4A-20FE-4842-B44A-785A6ACDB682}">
      <dsp:nvSpPr>
        <dsp:cNvPr id="0" name=""/>
        <dsp:cNvSpPr/>
      </dsp:nvSpPr>
      <dsp:spPr>
        <a:xfrm>
          <a:off x="439896" y="3637996"/>
          <a:ext cx="6158547"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800100">
            <a:lnSpc>
              <a:spcPct val="90000"/>
            </a:lnSpc>
            <a:spcBef>
              <a:spcPct val="0"/>
            </a:spcBef>
            <a:spcAft>
              <a:spcPct val="35000"/>
            </a:spcAft>
            <a:buNone/>
          </a:pPr>
          <a:r>
            <a:rPr lang="en-US" sz="1800" kern="1200"/>
            <a:t>Misc.</a:t>
          </a:r>
          <a:endParaRPr lang="en-US" sz="1800" kern="1200" dirty="0"/>
        </a:p>
      </dsp:txBody>
      <dsp:txXfrm>
        <a:off x="465835" y="3663935"/>
        <a:ext cx="6106669" cy="47948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8357C-B164-4612-9F9F-D42A0134BD49}">
      <dsp:nvSpPr>
        <dsp:cNvPr id="0" name=""/>
        <dsp:cNvSpPr/>
      </dsp:nvSpPr>
      <dsp:spPr>
        <a:xfrm>
          <a:off x="5946" y="1183168"/>
          <a:ext cx="2568292" cy="191717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US" sz="1600" kern="1200"/>
            <a:t>Special Railway Establishment for Strategic Technology &amp; Holistic Advancement, </a:t>
          </a:r>
        </a:p>
        <a:p>
          <a:pPr marL="171450" lvl="1" indent="-171450" algn="l" defTabSz="711200">
            <a:lnSpc>
              <a:spcPct val="90000"/>
            </a:lnSpc>
            <a:spcBef>
              <a:spcPct val="0"/>
            </a:spcBef>
            <a:spcAft>
              <a:spcPct val="15000"/>
            </a:spcAft>
            <a:buChar char="•"/>
          </a:pPr>
          <a:r>
            <a:rPr lang="en-US" sz="1600" kern="1200"/>
            <a:t>For Long term research</a:t>
          </a:r>
        </a:p>
      </dsp:txBody>
      <dsp:txXfrm>
        <a:off x="50868" y="1228090"/>
        <a:ext cx="2478448" cy="1872254"/>
      </dsp:txXfrm>
    </dsp:sp>
    <dsp:sp modelId="{090F33A4-992F-4E5D-A18C-C5C9D6CA5272}">
      <dsp:nvSpPr>
        <dsp:cNvPr id="0" name=""/>
        <dsp:cNvSpPr/>
      </dsp:nvSpPr>
      <dsp:spPr>
        <a:xfrm>
          <a:off x="5946" y="3100345"/>
          <a:ext cx="2568292" cy="8243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SRESTHA.</a:t>
          </a:r>
        </a:p>
      </dsp:txBody>
      <dsp:txXfrm>
        <a:off x="5946" y="3100345"/>
        <a:ext cx="1808657" cy="824385"/>
      </dsp:txXfrm>
    </dsp:sp>
    <dsp:sp modelId="{F9398AAE-52B2-4DB9-BE61-AE2290134EDB}">
      <dsp:nvSpPr>
        <dsp:cNvPr id="0" name=""/>
        <dsp:cNvSpPr/>
      </dsp:nvSpPr>
      <dsp:spPr>
        <a:xfrm>
          <a:off x="1887256" y="3231291"/>
          <a:ext cx="898902" cy="89890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535FDB-C152-4D00-BFBB-D70D6EF782CE}">
      <dsp:nvSpPr>
        <dsp:cNvPr id="0" name=""/>
        <dsp:cNvSpPr/>
      </dsp:nvSpPr>
      <dsp:spPr>
        <a:xfrm>
          <a:off x="3008856" y="1183168"/>
          <a:ext cx="2568292" cy="191717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Special Unit for Transportation Research and Analytics (SUTRA)</a:t>
          </a:r>
        </a:p>
        <a:p>
          <a:pPr marL="171450" lvl="1" indent="-171450" algn="l" defTabSz="711200">
            <a:lnSpc>
              <a:spcPct val="90000"/>
            </a:lnSpc>
            <a:spcBef>
              <a:spcPct val="0"/>
            </a:spcBef>
            <a:spcAft>
              <a:spcPct val="15000"/>
            </a:spcAft>
            <a:buChar char="•"/>
          </a:pPr>
          <a:r>
            <a:rPr lang="en-US" sz="1600" kern="1200" dirty="0"/>
            <a:t>cross functional teams for investment/ops. Decisions</a:t>
          </a:r>
        </a:p>
      </dsp:txBody>
      <dsp:txXfrm>
        <a:off x="3053778" y="1228090"/>
        <a:ext cx="2478448" cy="1872254"/>
      </dsp:txXfrm>
    </dsp:sp>
    <dsp:sp modelId="{1AC6E1B1-85E3-4C7E-BCBC-F300A0A8793F}">
      <dsp:nvSpPr>
        <dsp:cNvPr id="0" name=""/>
        <dsp:cNvSpPr/>
      </dsp:nvSpPr>
      <dsp:spPr>
        <a:xfrm>
          <a:off x="3008856" y="3100345"/>
          <a:ext cx="2568292" cy="8243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Sutra</a:t>
          </a:r>
        </a:p>
      </dsp:txBody>
      <dsp:txXfrm>
        <a:off x="3008856" y="3100345"/>
        <a:ext cx="1808657" cy="824385"/>
      </dsp:txXfrm>
    </dsp:sp>
    <dsp:sp modelId="{2C305B46-CE39-4DBC-88F4-F06F1E3D894F}">
      <dsp:nvSpPr>
        <dsp:cNvPr id="0" name=""/>
        <dsp:cNvSpPr/>
      </dsp:nvSpPr>
      <dsp:spPr>
        <a:xfrm>
          <a:off x="4890166" y="3231291"/>
          <a:ext cx="898902" cy="89890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FAD1E7-9E95-4753-A3FC-4D18A3A87974}">
      <dsp:nvSpPr>
        <dsp:cNvPr id="0" name=""/>
        <dsp:cNvSpPr/>
      </dsp:nvSpPr>
      <dsp:spPr>
        <a:xfrm>
          <a:off x="6011766" y="1183168"/>
          <a:ext cx="2568292" cy="191717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US" sz="1600" kern="1200"/>
            <a:t>Mission Raftaar for higher speeds, Mission Hundred for commissioning 100 sidings/ freight terminals, Mission beyond book-keeping for accounting reforms, Mission Capacity Utilisation to prepare a blueprint DFC and so on</a:t>
          </a:r>
          <a:endParaRPr lang="en-US" sz="1600" kern="1200" dirty="0"/>
        </a:p>
      </dsp:txBody>
      <dsp:txXfrm>
        <a:off x="6056688" y="1228090"/>
        <a:ext cx="2478448" cy="1872254"/>
      </dsp:txXfrm>
    </dsp:sp>
    <dsp:sp modelId="{5107360E-C06A-483B-BC21-8D313B5CAB81}">
      <dsp:nvSpPr>
        <dsp:cNvPr id="0" name=""/>
        <dsp:cNvSpPr/>
      </dsp:nvSpPr>
      <dsp:spPr>
        <a:xfrm>
          <a:off x="6011766" y="3100345"/>
          <a:ext cx="2568292" cy="82438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Misc.</a:t>
          </a:r>
        </a:p>
      </dsp:txBody>
      <dsp:txXfrm>
        <a:off x="6011766" y="3100345"/>
        <a:ext cx="1808657" cy="824385"/>
      </dsp:txXfrm>
    </dsp:sp>
    <dsp:sp modelId="{36653E4F-74E9-4BD9-9F0C-7705F2A19507}">
      <dsp:nvSpPr>
        <dsp:cNvPr id="0" name=""/>
        <dsp:cNvSpPr/>
      </dsp:nvSpPr>
      <dsp:spPr>
        <a:xfrm>
          <a:off x="7893076" y="3231291"/>
          <a:ext cx="898902" cy="898902"/>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FB498-0AB1-42B1-A2E3-8E24CF3F1449}">
      <dsp:nvSpPr>
        <dsp:cNvPr id="0" name=""/>
        <dsp:cNvSpPr/>
      </dsp:nvSpPr>
      <dsp:spPr>
        <a:xfrm>
          <a:off x="0" y="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C T </a:t>
          </a:r>
          <a:r>
            <a:rPr lang="en-US" sz="3700" kern="1200" dirty="0" err="1"/>
            <a:t>Venugopal</a:t>
          </a:r>
          <a:r>
            <a:rPr lang="en-US" sz="3700" kern="1200" dirty="0"/>
            <a:t> chair </a:t>
          </a:r>
        </a:p>
        <a:p>
          <a:pPr marL="285750" lvl="1" indent="-285750" algn="l" defTabSz="1289050">
            <a:lnSpc>
              <a:spcPct val="90000"/>
            </a:lnSpc>
            <a:spcBef>
              <a:spcPct val="0"/>
            </a:spcBef>
            <a:spcAft>
              <a:spcPct val="15000"/>
            </a:spcAft>
            <a:buChar char="•"/>
          </a:pPr>
          <a:r>
            <a:rPr lang="en-US" sz="2900" kern="1200" dirty="0"/>
            <a:t>Strategic Finance, research and policy development </a:t>
          </a:r>
        </a:p>
        <a:p>
          <a:pPr marL="285750" lvl="1" indent="-285750" algn="l" defTabSz="1289050">
            <a:lnSpc>
              <a:spcPct val="90000"/>
            </a:lnSpc>
            <a:spcBef>
              <a:spcPct val="0"/>
            </a:spcBef>
            <a:spcAft>
              <a:spcPct val="15000"/>
            </a:spcAft>
            <a:buChar char="•"/>
          </a:pPr>
          <a:r>
            <a:rPr lang="en-US" sz="2900" kern="1200"/>
            <a:t>He was 1st Indian Railway account service officer (1930)</a:t>
          </a:r>
        </a:p>
      </dsp:txBody>
      <dsp:txXfrm>
        <a:off x="2012540" y="0"/>
        <a:ext cx="6785384" cy="2529555"/>
      </dsp:txXfrm>
    </dsp:sp>
    <dsp:sp modelId="{0B9FDCFC-76AF-4BA6-B3BB-DC5448D393B5}">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780C15-31C7-4E32-8931-D95E427194D6}">
      <dsp:nvSpPr>
        <dsp:cNvPr id="0" name=""/>
        <dsp:cNvSpPr/>
      </dsp:nvSpPr>
      <dsp:spPr>
        <a:xfrm>
          <a:off x="0" y="278251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Kalpana Chawla chair </a:t>
          </a:r>
        </a:p>
        <a:p>
          <a:pPr marL="285750" lvl="1" indent="-285750" algn="l" defTabSz="1289050">
            <a:lnSpc>
              <a:spcPct val="90000"/>
            </a:lnSpc>
            <a:spcBef>
              <a:spcPct val="0"/>
            </a:spcBef>
            <a:spcAft>
              <a:spcPct val="15000"/>
            </a:spcAft>
            <a:buChar char="•"/>
          </a:pPr>
          <a:r>
            <a:rPr lang="en-US" sz="2900" kern="1200" dirty="0"/>
            <a:t>on geo-spatial technology. </a:t>
          </a:r>
        </a:p>
        <a:p>
          <a:pPr marL="285750" lvl="1" indent="-285750" algn="l" defTabSz="1289050">
            <a:lnSpc>
              <a:spcPct val="90000"/>
            </a:lnSpc>
            <a:spcBef>
              <a:spcPct val="0"/>
            </a:spcBef>
            <a:spcAft>
              <a:spcPct val="15000"/>
            </a:spcAft>
            <a:buChar char="•"/>
          </a:pPr>
          <a:r>
            <a:rPr lang="en-US" sz="2900" kern="1200"/>
            <a:t>Indo American Astronaut. Died in space shuttle "Columbia" (2003)</a:t>
          </a:r>
        </a:p>
      </dsp:txBody>
      <dsp:txXfrm>
        <a:off x="2012540" y="2782510"/>
        <a:ext cx="6785384" cy="2529555"/>
      </dsp:txXfrm>
    </dsp:sp>
    <dsp:sp modelId="{2D7D45D8-5A6A-47B5-9CCB-6E052135BE39}">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3BB7-6B4F-452E-B290-F12AE0C458A8}">
      <dsp:nvSpPr>
        <dsp:cNvPr id="0" name=""/>
        <dsp:cNvSpPr/>
      </dsp:nvSpPr>
      <dsp:spPr>
        <a:xfrm>
          <a:off x="1305640" y="799616"/>
          <a:ext cx="2670783" cy="197369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D5D6E39-E435-4A4E-B991-8A5937FB6DA5}">
      <dsp:nvSpPr>
        <dsp:cNvPr id="0" name=""/>
        <dsp:cNvSpPr/>
      </dsp:nvSpPr>
      <dsp:spPr>
        <a:xfrm>
          <a:off x="1845479" y="2415446"/>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Kelkar PPP</a:t>
          </a:r>
        </a:p>
      </dsp:txBody>
      <dsp:txXfrm>
        <a:off x="1845479" y="2415446"/>
        <a:ext cx="2301419" cy="553069"/>
      </dsp:txXfrm>
    </dsp:sp>
    <dsp:sp modelId="{5CA63658-E154-41D3-9BB3-FAA49E178319}">
      <dsp:nvSpPr>
        <dsp:cNvPr id="0" name=""/>
        <dsp:cNvSpPr/>
      </dsp:nvSpPr>
      <dsp:spPr>
        <a:xfrm>
          <a:off x="4446493" y="885605"/>
          <a:ext cx="2670783" cy="1629742"/>
        </a:xfrm>
        <a:prstGeom prst="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DA3F276-6BE1-4874-A0A6-A2B1FEB93BC3}">
      <dsp:nvSpPr>
        <dsp:cNvPr id="0" name=""/>
        <dsp:cNvSpPr/>
      </dsp:nvSpPr>
      <dsp:spPr>
        <a:xfrm>
          <a:off x="4986332" y="2329457"/>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Rail Budget</a:t>
          </a:r>
        </a:p>
      </dsp:txBody>
      <dsp:txXfrm>
        <a:off x="4986332" y="2329457"/>
        <a:ext cx="2301419" cy="553069"/>
      </dsp:txXfrm>
    </dsp:sp>
    <dsp:sp modelId="{9DCE9163-D118-4C19-AFA9-A5ABF5CB5EFB}">
      <dsp:nvSpPr>
        <dsp:cNvPr id="0" name=""/>
        <dsp:cNvSpPr/>
      </dsp:nvSpPr>
      <dsp:spPr>
        <a:xfrm>
          <a:off x="4695" y="3252642"/>
          <a:ext cx="2670783" cy="1973699"/>
        </a:xfrm>
        <a:prstGeom prst="rect">
          <a:avLst/>
        </a:prstGeom>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E35DA9C-CF6B-4AAE-96A7-3C4194328B2E}">
      <dsp:nvSpPr>
        <dsp:cNvPr id="0" name=""/>
        <dsp:cNvSpPr/>
      </dsp:nvSpPr>
      <dsp:spPr>
        <a:xfrm>
          <a:off x="544535"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CAP-2016</a:t>
          </a:r>
        </a:p>
      </dsp:txBody>
      <dsp:txXfrm>
        <a:off x="544535" y="4868473"/>
        <a:ext cx="2301419" cy="553069"/>
      </dsp:txXfrm>
    </dsp:sp>
    <dsp:sp modelId="{A108248B-EC19-4DF4-8212-F801FDA2DE6E}">
      <dsp:nvSpPr>
        <dsp:cNvPr id="0" name=""/>
        <dsp:cNvSpPr/>
      </dsp:nvSpPr>
      <dsp:spPr>
        <a:xfrm>
          <a:off x="3145548" y="3252642"/>
          <a:ext cx="2670783" cy="197369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351E95C-9795-4985-8196-C6BFB8462556}">
      <dsp:nvSpPr>
        <dsp:cNvPr id="0" name=""/>
        <dsp:cNvSpPr/>
      </dsp:nvSpPr>
      <dsp:spPr>
        <a:xfrm>
          <a:off x="3685388"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Road/Ship</a:t>
          </a:r>
        </a:p>
      </dsp:txBody>
      <dsp:txXfrm>
        <a:off x="3685388" y="4868473"/>
        <a:ext cx="2301419" cy="553069"/>
      </dsp:txXfrm>
    </dsp:sp>
    <dsp:sp modelId="{752A5842-BE2D-4266-9B5B-7D01EFCA79ED}">
      <dsp:nvSpPr>
        <dsp:cNvPr id="0" name=""/>
        <dsp:cNvSpPr/>
      </dsp:nvSpPr>
      <dsp:spPr>
        <a:xfrm>
          <a:off x="6318184" y="3252642"/>
          <a:ext cx="1592855" cy="1973699"/>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8FBED10-8571-40C5-B8C8-C7DE2491E6D5}">
      <dsp:nvSpPr>
        <dsp:cNvPr id="0" name=""/>
        <dsp:cNvSpPr/>
      </dsp:nvSpPr>
      <dsp:spPr>
        <a:xfrm>
          <a:off x="6287277"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Urban infra.</a:t>
          </a:r>
        </a:p>
      </dsp:txBody>
      <dsp:txXfrm>
        <a:off x="6287277" y="4868473"/>
        <a:ext cx="2301419" cy="5530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2FB20-C666-460D-8870-58EAA9033531}">
      <dsp:nvSpPr>
        <dsp:cNvPr id="0" name=""/>
        <dsp:cNvSpPr/>
      </dsp:nvSpPr>
      <dsp:spPr>
        <a:xfrm>
          <a:off x="571997" y="1794"/>
          <a:ext cx="2391790" cy="1647943"/>
        </a:xfrm>
        <a:prstGeom prst="roundRect">
          <a:avLst/>
        </a:prstGeom>
        <a:blipFill rotWithShape="1">
          <a:blip xmlns:r="http://schemas.openxmlformats.org/officeDocument/2006/relationships" r:embed="rId1">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202D6-4634-4169-944B-B705203D4E89}">
      <dsp:nvSpPr>
        <dsp:cNvPr id="0" name=""/>
        <dsp:cNvSpPr/>
      </dsp:nvSpPr>
      <dsp:spPr>
        <a:xfrm>
          <a:off x="571997"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DGCA: air traffic, licensing</a:t>
          </a:r>
        </a:p>
      </dsp:txBody>
      <dsp:txXfrm>
        <a:off x="571997" y="1649737"/>
        <a:ext cx="2391790" cy="887354"/>
      </dsp:txXfrm>
    </dsp:sp>
    <dsp:sp modelId="{3314E1BF-1E81-4910-A9F1-8F5966D57CB0}">
      <dsp:nvSpPr>
        <dsp:cNvPr id="0" name=""/>
        <dsp:cNvSpPr/>
      </dsp:nvSpPr>
      <dsp:spPr>
        <a:xfrm>
          <a:off x="3203067" y="1794"/>
          <a:ext cx="2391790" cy="1647943"/>
        </a:xfrm>
        <a:prstGeom prst="round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7BC67-3B49-4E92-9547-A9C345F4EFF8}">
      <dsp:nvSpPr>
        <dsp:cNvPr id="0" name=""/>
        <dsp:cNvSpPr/>
      </dsp:nvSpPr>
      <dsp:spPr>
        <a:xfrm>
          <a:off x="3203067"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AAI airport: 125 airports</a:t>
          </a:r>
        </a:p>
      </dsp:txBody>
      <dsp:txXfrm>
        <a:off x="3203067" y="1649737"/>
        <a:ext cx="2391790" cy="887354"/>
      </dsp:txXfrm>
    </dsp:sp>
    <dsp:sp modelId="{C6A65260-E35B-48BB-AB11-B4A4D24C3DE5}">
      <dsp:nvSpPr>
        <dsp:cNvPr id="0" name=""/>
        <dsp:cNvSpPr/>
      </dsp:nvSpPr>
      <dsp:spPr>
        <a:xfrm>
          <a:off x="5834137" y="1794"/>
          <a:ext cx="2391790" cy="1647943"/>
        </a:xfrm>
        <a:prstGeom prst="roundRect">
          <a:avLst/>
        </a:prstGeom>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05347-5BA9-4E33-92B0-CF800F1399BB}">
      <dsp:nvSpPr>
        <dsp:cNvPr id="0" name=""/>
        <dsp:cNvSpPr/>
      </dsp:nvSpPr>
      <dsp:spPr>
        <a:xfrm>
          <a:off x="5834137" y="1649737"/>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Bureau of civil aviation security</a:t>
          </a:r>
        </a:p>
      </dsp:txBody>
      <dsp:txXfrm>
        <a:off x="5834137" y="1649737"/>
        <a:ext cx="2391790" cy="887354"/>
      </dsp:txXfrm>
    </dsp:sp>
    <dsp:sp modelId="{DE984594-EE8F-4B7A-B6F6-15FF04C1E6D6}">
      <dsp:nvSpPr>
        <dsp:cNvPr id="0" name=""/>
        <dsp:cNvSpPr/>
      </dsp:nvSpPr>
      <dsp:spPr>
        <a:xfrm>
          <a:off x="571997" y="2776271"/>
          <a:ext cx="2391790" cy="1647943"/>
        </a:xfrm>
        <a:prstGeom prst="roundRect">
          <a:avLst/>
        </a:prstGeom>
        <a:blipFill rotWithShape="1">
          <a:blip xmlns:r="http://schemas.openxmlformats.org/officeDocument/2006/relationships" r:embed="rId4">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D775B-FF20-4E69-8846-25EB88EC7AA4}">
      <dsp:nvSpPr>
        <dsp:cNvPr id="0" name=""/>
        <dsp:cNvSpPr/>
      </dsp:nvSpPr>
      <dsp:spPr>
        <a:xfrm>
          <a:off x="571997"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Commission of Railway safety</a:t>
          </a:r>
        </a:p>
      </dsp:txBody>
      <dsp:txXfrm>
        <a:off x="571997" y="4424214"/>
        <a:ext cx="2391790" cy="887354"/>
      </dsp:txXfrm>
    </dsp:sp>
    <dsp:sp modelId="{5A11B9DC-43D8-4B11-8DA5-22045EBC60C8}">
      <dsp:nvSpPr>
        <dsp:cNvPr id="0" name=""/>
        <dsp:cNvSpPr/>
      </dsp:nvSpPr>
      <dsp:spPr>
        <a:xfrm>
          <a:off x="3203067" y="2776271"/>
          <a:ext cx="2391790" cy="1647943"/>
        </a:xfrm>
        <a:prstGeom prst="roundRect">
          <a:avLst/>
        </a:prstGeom>
        <a:blipFill rotWithShape="1">
          <a:blip xmlns:r="http://schemas.openxmlformats.org/officeDocument/2006/relationships" r:embed="rId5">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F0478-6FD9-4264-B7AB-69B900970E6A}">
      <dsp:nvSpPr>
        <dsp:cNvPr id="0" name=""/>
        <dsp:cNvSpPr/>
      </dsp:nvSpPr>
      <dsp:spPr>
        <a:xfrm>
          <a:off x="3203067"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Air India -&gt; Hotel corp. ltd.</a:t>
          </a:r>
        </a:p>
      </dsp:txBody>
      <dsp:txXfrm>
        <a:off x="3203067" y="4424214"/>
        <a:ext cx="2391790" cy="887354"/>
      </dsp:txXfrm>
    </dsp:sp>
    <dsp:sp modelId="{2E53CB1C-B3DA-480B-8483-BF86E32E1DDA}">
      <dsp:nvSpPr>
        <dsp:cNvPr id="0" name=""/>
        <dsp:cNvSpPr/>
      </dsp:nvSpPr>
      <dsp:spPr>
        <a:xfrm>
          <a:off x="5834137" y="2776271"/>
          <a:ext cx="2391790" cy="1647943"/>
        </a:xfrm>
        <a:prstGeom prst="roundRect">
          <a:avLst/>
        </a:prstGeom>
        <a:blipFill rotWithShape="1">
          <a:blip xmlns:r="http://schemas.openxmlformats.org/officeDocument/2006/relationships" r:embed="rId6">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CE8F96-8A15-400F-9A54-8154FCD0ED59}">
      <dsp:nvSpPr>
        <dsp:cNvPr id="0" name=""/>
        <dsp:cNvSpPr/>
      </dsp:nvSpPr>
      <dsp:spPr>
        <a:xfrm>
          <a:off x="5834137" y="4424214"/>
          <a:ext cx="2391790" cy="887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err="1"/>
            <a:t>Pawan</a:t>
          </a:r>
          <a:r>
            <a:rPr lang="en-US" sz="2000" kern="1200" dirty="0"/>
            <a:t> Hans, offshore oil, hill areas</a:t>
          </a:r>
        </a:p>
      </dsp:txBody>
      <dsp:txXfrm>
        <a:off x="5834137" y="4424214"/>
        <a:ext cx="2391790" cy="8873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64364-30F6-462C-9A52-908E3A55C5CF}">
      <dsp:nvSpPr>
        <dsp:cNvPr id="0" name=""/>
        <dsp:cNvSpPr/>
      </dsp:nvSpPr>
      <dsp:spPr>
        <a:xfrm rot="16200000">
          <a:off x="-1519724" y="2760073"/>
          <a:ext cx="4144423" cy="646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9915" bIns="0" numCol="1" spcCol="1270" anchor="t" anchorCtr="0">
          <a:noAutofit/>
        </a:bodyPr>
        <a:lstStyle/>
        <a:p>
          <a:pPr marL="0" lvl="0" indent="0" algn="r" defTabSz="2178050">
            <a:lnSpc>
              <a:spcPct val="90000"/>
            </a:lnSpc>
            <a:spcBef>
              <a:spcPct val="0"/>
            </a:spcBef>
            <a:spcAft>
              <a:spcPct val="35000"/>
            </a:spcAft>
            <a:buNone/>
          </a:pPr>
          <a:r>
            <a:rPr lang="en-US" sz="4900" kern="1200" dirty="0"/>
            <a:t>Union</a:t>
          </a:r>
        </a:p>
      </dsp:txBody>
      <dsp:txXfrm>
        <a:off x="-1519724" y="2760073"/>
        <a:ext cx="4144423" cy="646202"/>
      </dsp:txXfrm>
    </dsp:sp>
    <dsp:sp modelId="{DDF2F973-0C5B-42B6-996A-318FCD6B057E}">
      <dsp:nvSpPr>
        <dsp:cNvPr id="0" name=""/>
        <dsp:cNvSpPr/>
      </dsp:nvSpPr>
      <dsp:spPr>
        <a:xfrm>
          <a:off x="875588" y="1010963"/>
          <a:ext cx="3218773"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569915" rIns="284480" bIns="284480"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Max. service tax 10%</a:t>
          </a:r>
        </a:p>
        <a:p>
          <a:pPr marL="285750" lvl="1" indent="-285750" algn="l" defTabSz="1377950">
            <a:lnSpc>
              <a:spcPct val="90000"/>
            </a:lnSpc>
            <a:spcBef>
              <a:spcPct val="0"/>
            </a:spcBef>
            <a:spcAft>
              <a:spcPct val="15000"/>
            </a:spcAft>
            <a:buChar char="•"/>
          </a:pPr>
          <a:r>
            <a:rPr lang="en-US" sz="3100" kern="1200" dirty="0"/>
            <a:t>VGF: 80:20 / 90:10 – through regional connectivity fund via levy on air passengers</a:t>
          </a:r>
        </a:p>
      </dsp:txBody>
      <dsp:txXfrm>
        <a:off x="875588" y="1010963"/>
        <a:ext cx="3218773" cy="4144423"/>
      </dsp:txXfrm>
    </dsp:sp>
    <dsp:sp modelId="{7BE15069-103F-476D-8DF8-37272ED844E2}">
      <dsp:nvSpPr>
        <dsp:cNvPr id="0" name=""/>
        <dsp:cNvSpPr/>
      </dsp:nvSpPr>
      <dsp:spPr>
        <a:xfrm>
          <a:off x="13780" y="157976"/>
          <a:ext cx="1723615" cy="1292404"/>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D8849-941D-4C67-A0B2-AC7D382243D2}">
      <dsp:nvSpPr>
        <dsp:cNvPr id="0" name=""/>
        <dsp:cNvSpPr/>
      </dsp:nvSpPr>
      <dsp:spPr>
        <a:xfrm rot="16200000">
          <a:off x="3170057" y="2760073"/>
          <a:ext cx="4144423" cy="646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9915" bIns="0" numCol="1" spcCol="1270" anchor="t" anchorCtr="0">
          <a:noAutofit/>
        </a:bodyPr>
        <a:lstStyle/>
        <a:p>
          <a:pPr marL="0" lvl="0" indent="0" algn="r" defTabSz="2178050">
            <a:lnSpc>
              <a:spcPct val="90000"/>
            </a:lnSpc>
            <a:spcBef>
              <a:spcPct val="0"/>
            </a:spcBef>
            <a:spcAft>
              <a:spcPct val="35000"/>
            </a:spcAft>
            <a:buNone/>
          </a:pPr>
          <a:r>
            <a:rPr lang="en-US" sz="4900" kern="1200" dirty="0"/>
            <a:t>State have to</a:t>
          </a:r>
        </a:p>
      </dsp:txBody>
      <dsp:txXfrm>
        <a:off x="3170057" y="2760073"/>
        <a:ext cx="4144423" cy="646202"/>
      </dsp:txXfrm>
    </dsp:sp>
    <dsp:sp modelId="{95B76740-792C-4937-9FF1-05F186AC405B}">
      <dsp:nvSpPr>
        <dsp:cNvPr id="0" name=""/>
        <dsp:cNvSpPr/>
      </dsp:nvSpPr>
      <dsp:spPr>
        <a:xfrm>
          <a:off x="5565370" y="1010963"/>
          <a:ext cx="3218773"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569915" rIns="284480" bIns="284480"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Max. 1% VAT on ATF</a:t>
          </a:r>
        </a:p>
        <a:p>
          <a:pPr marL="285750" lvl="1" indent="-285750" algn="l" defTabSz="1377950">
            <a:lnSpc>
              <a:spcPct val="90000"/>
            </a:lnSpc>
            <a:spcBef>
              <a:spcPct val="0"/>
            </a:spcBef>
            <a:spcAft>
              <a:spcPct val="15000"/>
            </a:spcAft>
            <a:buChar char="•"/>
          </a:pPr>
          <a:r>
            <a:rPr lang="en-US" sz="3100" kern="1200" dirty="0"/>
            <a:t>Water, sewage etc. @concessional rates</a:t>
          </a:r>
        </a:p>
      </dsp:txBody>
      <dsp:txXfrm>
        <a:off x="5565370" y="1010963"/>
        <a:ext cx="3218773" cy="4144423"/>
      </dsp:txXfrm>
    </dsp:sp>
    <dsp:sp modelId="{0B45AAC1-7FBF-4C98-8D7B-8E76ACB2DAFF}">
      <dsp:nvSpPr>
        <dsp:cNvPr id="0" name=""/>
        <dsp:cNvSpPr/>
      </dsp:nvSpPr>
      <dsp:spPr>
        <a:xfrm>
          <a:off x="4995788" y="157976"/>
          <a:ext cx="1139164" cy="1292404"/>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D220C-2E5A-443B-80C0-1C3987F35BCC}">
      <dsp:nvSpPr>
        <dsp:cNvPr id="0" name=""/>
        <dsp:cNvSpPr/>
      </dsp:nvSpPr>
      <dsp:spPr>
        <a:xfrm>
          <a:off x="4295" y="710242"/>
          <a:ext cx="2197333"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skilling</a:t>
          </a:r>
        </a:p>
      </dsp:txBody>
      <dsp:txXfrm>
        <a:off x="4295" y="710242"/>
        <a:ext cx="2197333" cy="435600"/>
      </dsp:txXfrm>
    </dsp:sp>
    <dsp:sp modelId="{C910133D-FEFA-4F38-B45A-3AFABECAB21E}">
      <dsp:nvSpPr>
        <dsp:cNvPr id="0" name=""/>
        <dsp:cNvSpPr/>
      </dsp:nvSpPr>
      <dsp:spPr>
        <a:xfrm>
          <a:off x="2201629" y="70454"/>
          <a:ext cx="439466" cy="17151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D2926-CA42-4698-91F7-56B4854DFD8D}">
      <dsp:nvSpPr>
        <dsp:cNvPr id="0" name=""/>
        <dsp:cNvSpPr/>
      </dsp:nvSpPr>
      <dsp:spPr>
        <a:xfrm>
          <a:off x="2816882" y="70454"/>
          <a:ext cx="5976746" cy="17151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a:t>Commercial pilot license: ~30 lakh fees.</a:t>
          </a:r>
        </a:p>
        <a:p>
          <a:pPr marL="228600" lvl="1" indent="-228600" algn="l" defTabSz="977900">
            <a:lnSpc>
              <a:spcPct val="90000"/>
            </a:lnSpc>
            <a:spcBef>
              <a:spcPct val="0"/>
            </a:spcBef>
            <a:spcAft>
              <a:spcPct val="15000"/>
            </a:spcAft>
            <a:buChar char="•"/>
          </a:pPr>
          <a:r>
            <a:rPr lang="en-US" sz="2200" kern="1200"/>
            <a:t>Still, Lack of regular employment: Tweaking labour contract acts</a:t>
          </a:r>
        </a:p>
        <a:p>
          <a:pPr marL="228600" lvl="1" indent="-228600" algn="l" defTabSz="977900">
            <a:lnSpc>
              <a:spcPct val="90000"/>
            </a:lnSpc>
            <a:spcBef>
              <a:spcPct val="0"/>
            </a:spcBef>
            <a:spcAft>
              <a:spcPct val="15000"/>
            </a:spcAft>
            <a:buChar char="•"/>
          </a:pPr>
          <a:r>
            <a:rPr lang="en-US" sz="2200" kern="1200"/>
            <a:t>Subsidized training @public, private academies, 3.3 lakh jobs by 2025</a:t>
          </a:r>
        </a:p>
      </dsp:txBody>
      <dsp:txXfrm>
        <a:off x="2816882" y="70454"/>
        <a:ext cx="5976746" cy="1715175"/>
      </dsp:txXfrm>
    </dsp:sp>
    <dsp:sp modelId="{14013FF5-6B89-4122-BB5A-E91626B7C9D5}">
      <dsp:nvSpPr>
        <dsp:cNvPr id="0" name=""/>
        <dsp:cNvSpPr/>
      </dsp:nvSpPr>
      <dsp:spPr>
        <a:xfrm>
          <a:off x="4295" y="2327654"/>
          <a:ext cx="2197333"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a:t>security</a:t>
          </a:r>
        </a:p>
      </dsp:txBody>
      <dsp:txXfrm>
        <a:off x="4295" y="2327654"/>
        <a:ext cx="2197333" cy="435600"/>
      </dsp:txXfrm>
    </dsp:sp>
    <dsp:sp modelId="{754067AA-2152-456A-BF6E-B8F3A67D0B82}">
      <dsp:nvSpPr>
        <dsp:cNvPr id="0" name=""/>
        <dsp:cNvSpPr/>
      </dsp:nvSpPr>
      <dsp:spPr>
        <a:xfrm>
          <a:off x="2201629" y="1864829"/>
          <a:ext cx="439466" cy="13612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1E7C76-A9C1-41B9-BC34-AD390198B1FC}">
      <dsp:nvSpPr>
        <dsp:cNvPr id="0" name=""/>
        <dsp:cNvSpPr/>
      </dsp:nvSpPr>
      <dsp:spPr>
        <a:xfrm>
          <a:off x="2816882" y="1864829"/>
          <a:ext cx="5976746" cy="13612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a:t>DGCA more powers to inspect &amp; fine</a:t>
          </a:r>
        </a:p>
        <a:p>
          <a:pPr marL="228600" lvl="1" indent="-228600" algn="l" defTabSz="977900">
            <a:lnSpc>
              <a:spcPct val="90000"/>
            </a:lnSpc>
            <a:spcBef>
              <a:spcPct val="0"/>
            </a:spcBef>
            <a:spcAft>
              <a:spcPct val="15000"/>
            </a:spcAft>
            <a:buChar char="•"/>
          </a:pPr>
          <a:r>
            <a:rPr lang="en-US" sz="2200" kern="1200"/>
            <a:t>Private security agency can be used- must register under PASARA Act 2005, CISF will train them by charging fees.</a:t>
          </a:r>
        </a:p>
      </dsp:txBody>
      <dsp:txXfrm>
        <a:off x="2816882" y="1864829"/>
        <a:ext cx="5976746" cy="1361250"/>
      </dsp:txXfrm>
    </dsp:sp>
    <dsp:sp modelId="{875CF8AE-7834-477C-885D-A6D2D590BFBA}">
      <dsp:nvSpPr>
        <dsp:cNvPr id="0" name=""/>
        <dsp:cNvSpPr/>
      </dsp:nvSpPr>
      <dsp:spPr>
        <a:xfrm>
          <a:off x="4295" y="4285380"/>
          <a:ext cx="2197333"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a:t>Misc.</a:t>
          </a:r>
        </a:p>
      </dsp:txBody>
      <dsp:txXfrm>
        <a:off x="4295" y="4285380"/>
        <a:ext cx="2197333" cy="435600"/>
      </dsp:txXfrm>
    </dsp:sp>
    <dsp:sp modelId="{F42DB980-B5A6-4D1A-9AF8-3F197F5E1014}">
      <dsp:nvSpPr>
        <dsp:cNvPr id="0" name=""/>
        <dsp:cNvSpPr/>
      </dsp:nvSpPr>
      <dsp:spPr>
        <a:xfrm>
          <a:off x="2201629" y="3305280"/>
          <a:ext cx="439466" cy="2395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6E953F-420A-4500-B454-DFE546D5CD41}">
      <dsp:nvSpPr>
        <dsp:cNvPr id="0" name=""/>
        <dsp:cNvSpPr/>
      </dsp:nvSpPr>
      <dsp:spPr>
        <a:xfrm>
          <a:off x="2816882" y="3305280"/>
          <a:ext cx="5976746" cy="2395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it-IT" sz="2200" kern="1200" dirty="0">
              <a:solidFill>
                <a:srgbClr val="FFC000"/>
              </a:solidFill>
            </a:rPr>
            <a:t>Max. airfare per hr : Rs.2500/-</a:t>
          </a:r>
          <a:endParaRPr lang="en-US" sz="2200" kern="1200" dirty="0">
            <a:solidFill>
              <a:srgbClr val="FFC000"/>
            </a:solidFill>
          </a:endParaRPr>
        </a:p>
        <a:p>
          <a:pPr marL="228600" lvl="1" indent="-228600" algn="l" defTabSz="977900">
            <a:lnSpc>
              <a:spcPct val="90000"/>
            </a:lnSpc>
            <a:spcBef>
              <a:spcPct val="0"/>
            </a:spcBef>
            <a:spcAft>
              <a:spcPct val="15000"/>
            </a:spcAft>
            <a:buChar char="•"/>
          </a:pPr>
          <a:r>
            <a:rPr lang="en-US" sz="2200" kern="1200"/>
            <a:t>Route Dispersal Guidelines (RDG) of ‘94 tweaked = more air connectivity to J&amp;K, hill states, island UT. Union to give subsidy to airlines.</a:t>
          </a:r>
        </a:p>
        <a:p>
          <a:pPr marL="228600" lvl="1" indent="-228600" algn="l" defTabSz="977900">
            <a:lnSpc>
              <a:spcPct val="90000"/>
            </a:lnSpc>
            <a:spcBef>
              <a:spcPct val="0"/>
            </a:spcBef>
            <a:spcAft>
              <a:spcPct val="15000"/>
            </a:spcAft>
            <a:buChar char="•"/>
          </a:pPr>
          <a:r>
            <a:rPr lang="en-US" sz="2200" kern="1200"/>
            <a:t>Chicago Convention 1944: bilateral rights, open skies</a:t>
          </a:r>
        </a:p>
        <a:p>
          <a:pPr marL="228600" lvl="1" indent="-228600" algn="l" defTabSz="977900">
            <a:lnSpc>
              <a:spcPct val="90000"/>
            </a:lnSpc>
            <a:spcBef>
              <a:spcPct val="0"/>
            </a:spcBef>
            <a:spcAft>
              <a:spcPct val="15000"/>
            </a:spcAft>
            <a:buChar char="•"/>
          </a:pPr>
          <a:r>
            <a:rPr lang="en-US" sz="2200" kern="1200"/>
            <a:t>Climate change, energy audit.</a:t>
          </a:r>
        </a:p>
        <a:p>
          <a:pPr marL="228600" lvl="1" indent="-228600" algn="l" defTabSz="977900">
            <a:lnSpc>
              <a:spcPct val="90000"/>
            </a:lnSpc>
            <a:spcBef>
              <a:spcPct val="0"/>
            </a:spcBef>
            <a:spcAft>
              <a:spcPct val="15000"/>
            </a:spcAft>
            <a:buChar char="•"/>
          </a:pPr>
          <a:r>
            <a:rPr lang="en-US" sz="2200" kern="1200" dirty="0"/>
            <a:t>@costal areas Seaplane tourism, air-sport</a:t>
          </a:r>
        </a:p>
      </dsp:txBody>
      <dsp:txXfrm>
        <a:off x="2816882" y="3305280"/>
        <a:ext cx="5976746" cy="2395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437B2-20A0-4E2F-8E26-CD3B72C9C8B6}">
      <dsp:nvSpPr>
        <dsp:cNvPr id="0" name=""/>
        <dsp:cNvSpPr/>
      </dsp:nvSpPr>
      <dsp:spPr>
        <a:xfrm>
          <a:off x="4295" y="193079"/>
          <a:ext cx="2197333" cy="75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Font typeface="Arial" panose="020B0604020202020204" pitchFamily="34" charset="0"/>
            <a:buNone/>
          </a:pPr>
          <a:r>
            <a:rPr lang="en-US" sz="2400" kern="1200" dirty="0"/>
            <a:t>Swadesh-</a:t>
          </a:r>
          <a:r>
            <a:rPr lang="en-US" sz="2400" kern="1200" dirty="0" err="1"/>
            <a:t>Darshan</a:t>
          </a:r>
          <a:r>
            <a:rPr lang="en-US" sz="2400" kern="1200" dirty="0"/>
            <a:t> </a:t>
          </a:r>
        </a:p>
      </dsp:txBody>
      <dsp:txXfrm>
        <a:off x="4295" y="193079"/>
        <a:ext cx="2197333" cy="757350"/>
      </dsp:txXfrm>
    </dsp:sp>
    <dsp:sp modelId="{C68B84DF-1994-40E4-A9C6-10E9C9239051}">
      <dsp:nvSpPr>
        <dsp:cNvPr id="0" name=""/>
        <dsp:cNvSpPr/>
      </dsp:nvSpPr>
      <dsp:spPr>
        <a:xfrm>
          <a:off x="2201629" y="157578"/>
          <a:ext cx="439466" cy="82835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7F2275-1C36-476E-A410-8CD60A0FF124}">
      <dsp:nvSpPr>
        <dsp:cNvPr id="0" name=""/>
        <dsp:cNvSpPr/>
      </dsp:nvSpPr>
      <dsp:spPr>
        <a:xfrm>
          <a:off x="2816882" y="157578"/>
          <a:ext cx="5976746" cy="8283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dirty="0"/>
            <a:t>Theme-based tourist circuits in a way that caters to both mass and niche tourism</a:t>
          </a:r>
        </a:p>
      </dsp:txBody>
      <dsp:txXfrm>
        <a:off x="2816882" y="157578"/>
        <a:ext cx="5976746" cy="828351"/>
      </dsp:txXfrm>
    </dsp:sp>
    <dsp:sp modelId="{61A43198-C693-47FE-BFD0-9389D23B7A6E}">
      <dsp:nvSpPr>
        <dsp:cNvPr id="0" name=""/>
        <dsp:cNvSpPr/>
      </dsp:nvSpPr>
      <dsp:spPr>
        <a:xfrm>
          <a:off x="4295" y="1439171"/>
          <a:ext cx="2197333" cy="75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Font typeface="Arial" panose="020B0604020202020204" pitchFamily="34" charset="0"/>
            <a:buNone/>
          </a:pPr>
          <a:r>
            <a:rPr lang="en-US" sz="2400" kern="1200" dirty="0"/>
            <a:t>PRASAD</a:t>
          </a:r>
          <a:br>
            <a:rPr lang="en-US" sz="2400" kern="1200" dirty="0"/>
          </a:br>
          <a:r>
            <a:rPr lang="en-US" sz="2400" kern="1200" dirty="0"/>
            <a:t>HRIDAY (</a:t>
          </a:r>
          <a:r>
            <a:rPr lang="en-US" sz="2400" kern="1200" dirty="0">
              <a:hlinkClick xmlns:r="http://schemas.openxmlformats.org/officeDocument/2006/relationships" r:id="rId1"/>
            </a:rPr>
            <a:t>L7/P8</a:t>
          </a:r>
          <a:r>
            <a:rPr lang="en-US" sz="2400" kern="1200" dirty="0"/>
            <a:t>)</a:t>
          </a:r>
        </a:p>
      </dsp:txBody>
      <dsp:txXfrm>
        <a:off x="4295" y="1439171"/>
        <a:ext cx="2197333" cy="757350"/>
      </dsp:txXfrm>
    </dsp:sp>
    <dsp:sp modelId="{042CB20B-C968-4CA5-BB37-4AE4A116FC3F}">
      <dsp:nvSpPr>
        <dsp:cNvPr id="0" name=""/>
        <dsp:cNvSpPr/>
      </dsp:nvSpPr>
      <dsp:spPr>
        <a:xfrm>
          <a:off x="2201629" y="1072329"/>
          <a:ext cx="439466" cy="14910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2F57D7-98D6-4FC1-B738-7A09872DFEBC}">
      <dsp:nvSpPr>
        <dsp:cNvPr id="0" name=""/>
        <dsp:cNvSpPr/>
      </dsp:nvSpPr>
      <dsp:spPr>
        <a:xfrm>
          <a:off x="2816882" y="1072329"/>
          <a:ext cx="5976746" cy="14910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dirty="0"/>
            <a:t>National Mission on Pilgrimage Rejuvenation and Spiritual Augmentation Drive (PRASAD)</a:t>
          </a:r>
        </a:p>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dirty="0"/>
            <a:t>HRIDAY: National Heritage City Development and Augmentation Yojana</a:t>
          </a:r>
        </a:p>
      </dsp:txBody>
      <dsp:txXfrm>
        <a:off x="2816882" y="1072329"/>
        <a:ext cx="5976746" cy="1491032"/>
      </dsp:txXfrm>
    </dsp:sp>
    <dsp:sp modelId="{1E72E72A-379E-4EBA-A1A0-D8C2E775F098}">
      <dsp:nvSpPr>
        <dsp:cNvPr id="0" name=""/>
        <dsp:cNvSpPr/>
      </dsp:nvSpPr>
      <dsp:spPr>
        <a:xfrm>
          <a:off x="4295" y="2733294"/>
          <a:ext cx="2197333" cy="106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Font typeface="Arial" panose="020B0604020202020204" pitchFamily="34" charset="0"/>
            <a:buNone/>
          </a:pPr>
          <a:r>
            <a:rPr lang="en-US" sz="2400" kern="1200" dirty="0"/>
            <a:t>India </a:t>
          </a:r>
          <a:br>
            <a:rPr lang="en-US" sz="2400" kern="1200" dirty="0"/>
          </a:br>
          <a:r>
            <a:rPr lang="en-US" sz="2400" kern="1200" dirty="0"/>
            <a:t>Healthcare portal</a:t>
          </a:r>
        </a:p>
      </dsp:txBody>
      <dsp:txXfrm>
        <a:off x="4295" y="2733294"/>
        <a:ext cx="2197333" cy="1069200"/>
      </dsp:txXfrm>
    </dsp:sp>
    <dsp:sp modelId="{6723625F-9AD7-4B30-B822-C482CADFF473}">
      <dsp:nvSpPr>
        <dsp:cNvPr id="0" name=""/>
        <dsp:cNvSpPr/>
      </dsp:nvSpPr>
      <dsp:spPr>
        <a:xfrm>
          <a:off x="2201629" y="2649762"/>
          <a:ext cx="439466" cy="12362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03BA67-0687-43B0-B516-0567ECB95968}">
      <dsp:nvSpPr>
        <dsp:cNvPr id="0" name=""/>
        <dsp:cNvSpPr/>
      </dsp:nvSpPr>
      <dsp:spPr>
        <a:xfrm>
          <a:off x="2816882" y="2649762"/>
          <a:ext cx="5976746" cy="1236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a:t>To promote medical tourism</a:t>
          </a:r>
        </a:p>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a:t>List of registered hospitals and  wellness centres</a:t>
          </a:r>
        </a:p>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dirty="0"/>
            <a:t>+ summits held in Delhi to showcase India</a:t>
          </a:r>
        </a:p>
      </dsp:txBody>
      <dsp:txXfrm>
        <a:off x="2816882" y="2649762"/>
        <a:ext cx="5976746" cy="1236262"/>
      </dsp:txXfrm>
    </dsp:sp>
    <dsp:sp modelId="{3F178BDF-81BA-42CC-9D58-8DF8E6D7D00F}">
      <dsp:nvSpPr>
        <dsp:cNvPr id="0" name=""/>
        <dsp:cNvSpPr/>
      </dsp:nvSpPr>
      <dsp:spPr>
        <a:xfrm>
          <a:off x="4295" y="4185429"/>
          <a:ext cx="2197333" cy="75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Clr>
              <a:srgbClr val="92D050"/>
            </a:buClr>
            <a:buSzPts val="4000"/>
            <a:buFont typeface="Wingdings" panose="05000000000000000000" pitchFamily="2" charset="2"/>
            <a:buNone/>
          </a:pPr>
          <a:r>
            <a:rPr lang="en-US" sz="2400" kern="1200" dirty="0"/>
            <a:t>E-Tourist </a:t>
          </a:r>
          <a:br>
            <a:rPr lang="en-US" sz="2400" kern="1200" dirty="0"/>
          </a:br>
          <a:r>
            <a:rPr lang="en-US" sz="2400" kern="1200" dirty="0"/>
            <a:t>visa </a:t>
          </a:r>
        </a:p>
      </dsp:txBody>
      <dsp:txXfrm>
        <a:off x="4295" y="4185429"/>
        <a:ext cx="2197333" cy="757350"/>
      </dsp:txXfrm>
    </dsp:sp>
    <dsp:sp modelId="{08BBB5BD-F788-43D5-A760-9EE4CDC05B86}">
      <dsp:nvSpPr>
        <dsp:cNvPr id="0" name=""/>
        <dsp:cNvSpPr/>
      </dsp:nvSpPr>
      <dsp:spPr>
        <a:xfrm>
          <a:off x="2201629" y="3972425"/>
          <a:ext cx="439466" cy="1183359"/>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61C2D3-3E82-4E7D-AE46-3D5DEA0E948F}">
      <dsp:nvSpPr>
        <dsp:cNvPr id="0" name=""/>
        <dsp:cNvSpPr/>
      </dsp:nvSpPr>
      <dsp:spPr>
        <a:xfrm>
          <a:off x="2816882" y="3972425"/>
          <a:ext cx="5976746" cy="1183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with 113 nations (MHA)</a:t>
          </a:r>
        </a:p>
        <a:p>
          <a:pPr marL="228600" lvl="1" indent="-228600" algn="l" defTabSz="1066800">
            <a:lnSpc>
              <a:spcPct val="90000"/>
            </a:lnSpc>
            <a:spcBef>
              <a:spcPct val="0"/>
            </a:spcBef>
            <a:spcAft>
              <a:spcPct val="15000"/>
            </a:spcAft>
            <a:buChar char="•"/>
          </a:pPr>
          <a:r>
            <a:rPr lang="en-US" sz="2400" kern="1200" dirty="0"/>
            <a:t>streamlined frees on reciprocal basis: 0, 25, 48, 60 dollars </a:t>
          </a:r>
        </a:p>
      </dsp:txBody>
      <dsp:txXfrm>
        <a:off x="2816882" y="3972425"/>
        <a:ext cx="5976746" cy="118335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3BB7-6B4F-452E-B290-F12AE0C458A8}">
      <dsp:nvSpPr>
        <dsp:cNvPr id="0" name=""/>
        <dsp:cNvSpPr/>
      </dsp:nvSpPr>
      <dsp:spPr>
        <a:xfrm>
          <a:off x="1305640" y="799616"/>
          <a:ext cx="2670783" cy="197369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D5D6E39-E435-4A4E-B991-8A5937FB6DA5}">
      <dsp:nvSpPr>
        <dsp:cNvPr id="0" name=""/>
        <dsp:cNvSpPr/>
      </dsp:nvSpPr>
      <dsp:spPr>
        <a:xfrm>
          <a:off x="1845479" y="2415446"/>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Kelkar PPP</a:t>
          </a:r>
        </a:p>
      </dsp:txBody>
      <dsp:txXfrm>
        <a:off x="1845479" y="2415446"/>
        <a:ext cx="2301419" cy="553069"/>
      </dsp:txXfrm>
    </dsp:sp>
    <dsp:sp modelId="{5CA63658-E154-41D3-9BB3-FAA49E178319}">
      <dsp:nvSpPr>
        <dsp:cNvPr id="0" name=""/>
        <dsp:cNvSpPr/>
      </dsp:nvSpPr>
      <dsp:spPr>
        <a:xfrm>
          <a:off x="4446493" y="885605"/>
          <a:ext cx="2670783" cy="1629742"/>
        </a:xfrm>
        <a:prstGeom prst="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DA3F276-6BE1-4874-A0A6-A2B1FEB93BC3}">
      <dsp:nvSpPr>
        <dsp:cNvPr id="0" name=""/>
        <dsp:cNvSpPr/>
      </dsp:nvSpPr>
      <dsp:spPr>
        <a:xfrm>
          <a:off x="4986332" y="2329457"/>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Rail Budget</a:t>
          </a:r>
        </a:p>
      </dsp:txBody>
      <dsp:txXfrm>
        <a:off x="4986332" y="2329457"/>
        <a:ext cx="2301419" cy="553069"/>
      </dsp:txXfrm>
    </dsp:sp>
    <dsp:sp modelId="{9DCE9163-D118-4C19-AFA9-A5ABF5CB5EFB}">
      <dsp:nvSpPr>
        <dsp:cNvPr id="0" name=""/>
        <dsp:cNvSpPr/>
      </dsp:nvSpPr>
      <dsp:spPr>
        <a:xfrm>
          <a:off x="4695" y="3252642"/>
          <a:ext cx="2670783" cy="1973699"/>
        </a:xfrm>
        <a:prstGeom prst="rect">
          <a:avLst/>
        </a:prstGeom>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E35DA9C-CF6B-4AAE-96A7-3C4194328B2E}">
      <dsp:nvSpPr>
        <dsp:cNvPr id="0" name=""/>
        <dsp:cNvSpPr/>
      </dsp:nvSpPr>
      <dsp:spPr>
        <a:xfrm>
          <a:off x="544535" y="4868473"/>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CAP-2016</a:t>
          </a:r>
        </a:p>
      </dsp:txBody>
      <dsp:txXfrm>
        <a:off x="544535" y="4868473"/>
        <a:ext cx="2301419" cy="553069"/>
      </dsp:txXfrm>
    </dsp:sp>
    <dsp:sp modelId="{A108248B-EC19-4DF4-8212-F801FDA2DE6E}">
      <dsp:nvSpPr>
        <dsp:cNvPr id="0" name=""/>
        <dsp:cNvSpPr/>
      </dsp:nvSpPr>
      <dsp:spPr>
        <a:xfrm>
          <a:off x="3145548" y="3252642"/>
          <a:ext cx="2670783" cy="197369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351E95C-9795-4985-8196-C6BFB8462556}">
      <dsp:nvSpPr>
        <dsp:cNvPr id="0" name=""/>
        <dsp:cNvSpPr/>
      </dsp:nvSpPr>
      <dsp:spPr>
        <a:xfrm>
          <a:off x="3685388"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Road/Ship</a:t>
          </a:r>
        </a:p>
      </dsp:txBody>
      <dsp:txXfrm>
        <a:off x="3685388" y="4868473"/>
        <a:ext cx="2301419" cy="553069"/>
      </dsp:txXfrm>
    </dsp:sp>
    <dsp:sp modelId="{752A5842-BE2D-4266-9B5B-7D01EFCA79ED}">
      <dsp:nvSpPr>
        <dsp:cNvPr id="0" name=""/>
        <dsp:cNvSpPr/>
      </dsp:nvSpPr>
      <dsp:spPr>
        <a:xfrm>
          <a:off x="6318184" y="3252642"/>
          <a:ext cx="1592855" cy="1973699"/>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8FBED10-8571-40C5-B8C8-C7DE2491E6D5}">
      <dsp:nvSpPr>
        <dsp:cNvPr id="0" name=""/>
        <dsp:cNvSpPr/>
      </dsp:nvSpPr>
      <dsp:spPr>
        <a:xfrm>
          <a:off x="6287277"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Urban infra.</a:t>
          </a:r>
        </a:p>
      </dsp:txBody>
      <dsp:txXfrm>
        <a:off x="6287277" y="4868473"/>
        <a:ext cx="2301419" cy="553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74BAA-5F3F-4106-9EAE-18878DB8FF96}">
      <dsp:nvSpPr>
        <dsp:cNvPr id="0" name=""/>
        <dsp:cNvSpPr/>
      </dsp:nvSpPr>
      <dsp:spPr>
        <a:xfrm rot="5400000">
          <a:off x="1489180" y="720422"/>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2F319-E7AF-4863-9392-F7F0D5A93ADA}">
      <dsp:nvSpPr>
        <dsp:cNvPr id="0" name=""/>
        <dsp:cNvSpPr/>
      </dsp:nvSpPr>
      <dsp:spPr>
        <a:xfrm>
          <a:off x="1281673" y="1338464"/>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solidFill>
                <a:srgbClr val="92D050"/>
              </a:solidFill>
            </a:rPr>
            <a:t>Low income</a:t>
          </a:r>
        </a:p>
      </dsp:txBody>
      <dsp:txXfrm>
        <a:off x="1281673" y="1338464"/>
        <a:ext cx="1867471" cy="1636948"/>
      </dsp:txXfrm>
    </dsp:sp>
    <dsp:sp modelId="{6AC2DA4B-F296-4A3E-9FD8-072DCB26861E}">
      <dsp:nvSpPr>
        <dsp:cNvPr id="0" name=""/>
        <dsp:cNvSpPr/>
      </dsp:nvSpPr>
      <dsp:spPr>
        <a:xfrm>
          <a:off x="2796791" y="568135"/>
          <a:ext cx="352353" cy="352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4661A-7D3C-4CEE-96D4-497F4C35BBDE}">
      <dsp:nvSpPr>
        <dsp:cNvPr id="0" name=""/>
        <dsp:cNvSpPr/>
      </dsp:nvSpPr>
      <dsp:spPr>
        <a:xfrm rot="5400000">
          <a:off x="3775330" y="154712"/>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DAD2B1-120E-49DD-B4B9-392FDB81F244}">
      <dsp:nvSpPr>
        <dsp:cNvPr id="0" name=""/>
        <dsp:cNvSpPr/>
      </dsp:nvSpPr>
      <dsp:spPr>
        <a:xfrm>
          <a:off x="3567823" y="772754"/>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solidFill>
                <a:srgbClr val="92D050"/>
              </a:solidFill>
            </a:rPr>
            <a:t>Middle income</a:t>
          </a:r>
        </a:p>
      </dsp:txBody>
      <dsp:txXfrm>
        <a:off x="3567823" y="772754"/>
        <a:ext cx="1867471" cy="1636948"/>
      </dsp:txXfrm>
    </dsp:sp>
    <dsp:sp modelId="{1503EDEF-138A-4D5F-A058-1B597B852566}">
      <dsp:nvSpPr>
        <dsp:cNvPr id="0" name=""/>
        <dsp:cNvSpPr/>
      </dsp:nvSpPr>
      <dsp:spPr>
        <a:xfrm>
          <a:off x="5082942" y="2425"/>
          <a:ext cx="352353" cy="352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FFBC08-98C4-45B6-B365-010F496FB55D}">
      <dsp:nvSpPr>
        <dsp:cNvPr id="0" name=""/>
        <dsp:cNvSpPr/>
      </dsp:nvSpPr>
      <dsp:spPr>
        <a:xfrm rot="5400000">
          <a:off x="6061481" y="-410998"/>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19BFE-DBBE-4A54-9A35-39F9A623A4C7}">
      <dsp:nvSpPr>
        <dsp:cNvPr id="0" name=""/>
        <dsp:cNvSpPr/>
      </dsp:nvSpPr>
      <dsp:spPr>
        <a:xfrm>
          <a:off x="5853973" y="207043"/>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solidFill>
                <a:srgbClr val="92D050"/>
              </a:solidFill>
            </a:rPr>
            <a:t>High income</a:t>
          </a:r>
        </a:p>
      </dsp:txBody>
      <dsp:txXfrm>
        <a:off x="5853973" y="207043"/>
        <a:ext cx="1867471" cy="16369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69148-4AF7-4A25-887C-899BE544101D}">
      <dsp:nvSpPr>
        <dsp:cNvPr id="0" name=""/>
        <dsp:cNvSpPr/>
      </dsp:nvSpPr>
      <dsp:spPr>
        <a:xfrm>
          <a:off x="3247" y="1157"/>
          <a:ext cx="8791429" cy="1241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latin typeface="Franklin Gothic Medium Cond" panose="020B0606030402020204" pitchFamily="34" charset="0"/>
            </a:rPr>
            <a:t>Road ministry</a:t>
          </a:r>
        </a:p>
      </dsp:txBody>
      <dsp:txXfrm>
        <a:off x="39607" y="37517"/>
        <a:ext cx="8718709" cy="1168707"/>
      </dsp:txXfrm>
    </dsp:sp>
    <dsp:sp modelId="{BEA84F4A-02A8-4CAB-8161-8B606B0271F9}">
      <dsp:nvSpPr>
        <dsp:cNvPr id="0" name=""/>
        <dsp:cNvSpPr/>
      </dsp:nvSpPr>
      <dsp:spPr>
        <a:xfrm>
          <a:off x="3247" y="1357697"/>
          <a:ext cx="4218536" cy="12414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Border areas / tougher terrains</a:t>
          </a:r>
        </a:p>
      </dsp:txBody>
      <dsp:txXfrm>
        <a:off x="39607" y="1394057"/>
        <a:ext cx="4145816" cy="1168707"/>
      </dsp:txXfrm>
    </dsp:sp>
    <dsp:sp modelId="{A3737907-2B29-4645-8811-5C39A59FABD9}">
      <dsp:nvSpPr>
        <dsp:cNvPr id="0" name=""/>
        <dsp:cNvSpPr/>
      </dsp:nvSpPr>
      <dsp:spPr>
        <a:xfrm>
          <a:off x="3247" y="2714237"/>
          <a:ext cx="4218536" cy="12414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Defense Min.</a:t>
          </a:r>
        </a:p>
      </dsp:txBody>
      <dsp:txXfrm>
        <a:off x="39607" y="2750597"/>
        <a:ext cx="4145816" cy="1168707"/>
      </dsp:txXfrm>
    </dsp:sp>
    <dsp:sp modelId="{DAB39E56-5E8D-4514-A603-9045E246FAB7}">
      <dsp:nvSpPr>
        <dsp:cNvPr id="0" name=""/>
        <dsp:cNvSpPr/>
      </dsp:nvSpPr>
      <dsp:spPr>
        <a:xfrm>
          <a:off x="3247" y="4070777"/>
          <a:ext cx="4218536" cy="12414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BRO</a:t>
          </a:r>
        </a:p>
      </dsp:txBody>
      <dsp:txXfrm>
        <a:off x="39607" y="4107137"/>
        <a:ext cx="4145816" cy="1168707"/>
      </dsp:txXfrm>
    </dsp:sp>
    <dsp:sp modelId="{17041F29-874E-45AD-A48D-421B476F500D}">
      <dsp:nvSpPr>
        <dsp:cNvPr id="0" name=""/>
        <dsp:cNvSpPr/>
      </dsp:nvSpPr>
      <dsp:spPr>
        <a:xfrm>
          <a:off x="4576141" y="1357697"/>
          <a:ext cx="4218536" cy="12414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Ordinary areas</a:t>
          </a:r>
        </a:p>
      </dsp:txBody>
      <dsp:txXfrm>
        <a:off x="4612501" y="1394057"/>
        <a:ext cx="4145816" cy="1168707"/>
      </dsp:txXfrm>
    </dsp:sp>
    <dsp:sp modelId="{B540D50D-7554-47E1-A4F4-3774C665194E}">
      <dsp:nvSpPr>
        <dsp:cNvPr id="0" name=""/>
        <dsp:cNvSpPr/>
      </dsp:nvSpPr>
      <dsp:spPr>
        <a:xfrm>
          <a:off x="4576141" y="2714237"/>
          <a:ext cx="4218536" cy="12414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NHAI</a:t>
          </a:r>
        </a:p>
      </dsp:txBody>
      <dsp:txXfrm>
        <a:off x="4612501" y="2750597"/>
        <a:ext cx="4145816" cy="1168707"/>
      </dsp:txXfrm>
    </dsp:sp>
    <dsp:sp modelId="{7BE8A2FC-B871-4D76-A9EB-E7B954FDBEC1}">
      <dsp:nvSpPr>
        <dsp:cNvPr id="0" name=""/>
        <dsp:cNvSpPr/>
      </dsp:nvSpPr>
      <dsp:spPr>
        <a:xfrm>
          <a:off x="4576141" y="4070777"/>
          <a:ext cx="4218536" cy="12414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Bidders</a:t>
          </a:r>
        </a:p>
      </dsp:txBody>
      <dsp:txXfrm>
        <a:off x="4612501" y="4107137"/>
        <a:ext cx="4145816" cy="116870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3BB7-6B4F-452E-B290-F12AE0C458A8}">
      <dsp:nvSpPr>
        <dsp:cNvPr id="0" name=""/>
        <dsp:cNvSpPr/>
      </dsp:nvSpPr>
      <dsp:spPr>
        <a:xfrm>
          <a:off x="1305640" y="799616"/>
          <a:ext cx="2670783" cy="197369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D5D6E39-E435-4A4E-B991-8A5937FB6DA5}">
      <dsp:nvSpPr>
        <dsp:cNvPr id="0" name=""/>
        <dsp:cNvSpPr/>
      </dsp:nvSpPr>
      <dsp:spPr>
        <a:xfrm>
          <a:off x="1845479" y="2415446"/>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Kelkar PPP</a:t>
          </a:r>
        </a:p>
      </dsp:txBody>
      <dsp:txXfrm>
        <a:off x="1845479" y="2415446"/>
        <a:ext cx="2301419" cy="553069"/>
      </dsp:txXfrm>
    </dsp:sp>
    <dsp:sp modelId="{5CA63658-E154-41D3-9BB3-FAA49E178319}">
      <dsp:nvSpPr>
        <dsp:cNvPr id="0" name=""/>
        <dsp:cNvSpPr/>
      </dsp:nvSpPr>
      <dsp:spPr>
        <a:xfrm>
          <a:off x="4446493" y="885605"/>
          <a:ext cx="2670783" cy="1629742"/>
        </a:xfrm>
        <a:prstGeom prst="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DA3F276-6BE1-4874-A0A6-A2B1FEB93BC3}">
      <dsp:nvSpPr>
        <dsp:cNvPr id="0" name=""/>
        <dsp:cNvSpPr/>
      </dsp:nvSpPr>
      <dsp:spPr>
        <a:xfrm>
          <a:off x="4986332" y="2329457"/>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Rail Budget</a:t>
          </a:r>
        </a:p>
      </dsp:txBody>
      <dsp:txXfrm>
        <a:off x="4986332" y="2329457"/>
        <a:ext cx="2301419" cy="553069"/>
      </dsp:txXfrm>
    </dsp:sp>
    <dsp:sp modelId="{9DCE9163-D118-4C19-AFA9-A5ABF5CB5EFB}">
      <dsp:nvSpPr>
        <dsp:cNvPr id="0" name=""/>
        <dsp:cNvSpPr/>
      </dsp:nvSpPr>
      <dsp:spPr>
        <a:xfrm>
          <a:off x="4695" y="3252642"/>
          <a:ext cx="2670783" cy="1973699"/>
        </a:xfrm>
        <a:prstGeom prst="rect">
          <a:avLst/>
        </a:prstGeom>
        <a:blipFill rotWithShape="1">
          <a:blip xmlns:r="http://schemas.openxmlformats.org/officeDocument/2006/relationships" r:embed="rId3">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E35DA9C-CF6B-4AAE-96A7-3C4194328B2E}">
      <dsp:nvSpPr>
        <dsp:cNvPr id="0" name=""/>
        <dsp:cNvSpPr/>
      </dsp:nvSpPr>
      <dsp:spPr>
        <a:xfrm>
          <a:off x="544535" y="4868473"/>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CAP-2016</a:t>
          </a:r>
        </a:p>
      </dsp:txBody>
      <dsp:txXfrm>
        <a:off x="544535" y="4868473"/>
        <a:ext cx="2301419" cy="553069"/>
      </dsp:txXfrm>
    </dsp:sp>
    <dsp:sp modelId="{A108248B-EC19-4DF4-8212-F801FDA2DE6E}">
      <dsp:nvSpPr>
        <dsp:cNvPr id="0" name=""/>
        <dsp:cNvSpPr/>
      </dsp:nvSpPr>
      <dsp:spPr>
        <a:xfrm>
          <a:off x="3145548" y="3252642"/>
          <a:ext cx="2670783" cy="197369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351E95C-9795-4985-8196-C6BFB8462556}">
      <dsp:nvSpPr>
        <dsp:cNvPr id="0" name=""/>
        <dsp:cNvSpPr/>
      </dsp:nvSpPr>
      <dsp:spPr>
        <a:xfrm>
          <a:off x="3685388" y="4868473"/>
          <a:ext cx="2301419" cy="553069"/>
        </a:xfrm>
        <a:prstGeom prst="rect">
          <a:avLst/>
        </a:prstGeom>
        <a:solidFill>
          <a:schemeClr val="accent2"/>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Road/Ship</a:t>
          </a:r>
        </a:p>
      </dsp:txBody>
      <dsp:txXfrm>
        <a:off x="3685388" y="4868473"/>
        <a:ext cx="2301419" cy="553069"/>
      </dsp:txXfrm>
    </dsp:sp>
    <dsp:sp modelId="{752A5842-BE2D-4266-9B5B-7D01EFCA79ED}">
      <dsp:nvSpPr>
        <dsp:cNvPr id="0" name=""/>
        <dsp:cNvSpPr/>
      </dsp:nvSpPr>
      <dsp:spPr>
        <a:xfrm>
          <a:off x="6318184" y="3252642"/>
          <a:ext cx="1592855" cy="1973699"/>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8FBED10-8571-40C5-B8C8-C7DE2491E6D5}">
      <dsp:nvSpPr>
        <dsp:cNvPr id="0" name=""/>
        <dsp:cNvSpPr/>
      </dsp:nvSpPr>
      <dsp:spPr>
        <a:xfrm>
          <a:off x="6287277" y="4868473"/>
          <a:ext cx="2301419" cy="553069"/>
        </a:xfrm>
        <a:prstGeom prst="rect">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Urban infra.</a:t>
          </a:r>
        </a:p>
      </dsp:txBody>
      <dsp:txXfrm>
        <a:off x="6287277" y="4868473"/>
        <a:ext cx="2301419" cy="55306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DB2EC-795B-4C30-A426-ABC3A06AA7E9}">
      <dsp:nvSpPr>
        <dsp:cNvPr id="0" name=""/>
        <dsp:cNvSpPr/>
      </dsp:nvSpPr>
      <dsp:spPr>
        <a:xfrm>
          <a:off x="0" y="5132"/>
          <a:ext cx="2779712" cy="12039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Franklin Gothic Medium Cond" panose="020B0606030402020204" pitchFamily="34" charset="0"/>
            </a:rPr>
            <a:t>5,000 to 20,000</a:t>
          </a:r>
        </a:p>
      </dsp:txBody>
      <dsp:txXfrm>
        <a:off x="58771" y="63903"/>
        <a:ext cx="2662170" cy="1086388"/>
      </dsp:txXfrm>
    </dsp:sp>
    <dsp:sp modelId="{DA301004-5713-4734-AE59-7208A9D555BF}">
      <dsp:nvSpPr>
        <dsp:cNvPr id="0" name=""/>
        <dsp:cNvSpPr/>
      </dsp:nvSpPr>
      <dsp:spPr>
        <a:xfrm>
          <a:off x="0" y="1330022"/>
          <a:ext cx="2779712" cy="1203930"/>
        </a:xfrm>
        <a:prstGeom prst="roundRect">
          <a:avLst/>
        </a:prstGeom>
        <a:solidFill>
          <a:schemeClr val="accent3">
            <a:hueOff val="-2790486"/>
            <a:satOff val="-15286"/>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Franklin Gothic Medium Cond" panose="020B0606030402020204" pitchFamily="34" charset="0"/>
            </a:rPr>
            <a:t>20,000 to 50,000</a:t>
          </a:r>
        </a:p>
      </dsp:txBody>
      <dsp:txXfrm>
        <a:off x="58771" y="1388793"/>
        <a:ext cx="2662170" cy="1086388"/>
      </dsp:txXfrm>
    </dsp:sp>
    <dsp:sp modelId="{2A172E7F-1249-4F64-9293-1FD3B2C58A2F}">
      <dsp:nvSpPr>
        <dsp:cNvPr id="0" name=""/>
        <dsp:cNvSpPr/>
      </dsp:nvSpPr>
      <dsp:spPr>
        <a:xfrm>
          <a:off x="0" y="2654912"/>
          <a:ext cx="2779712" cy="1203930"/>
        </a:xfrm>
        <a:prstGeom prst="roundRect">
          <a:avLst/>
        </a:prstGeom>
        <a:solidFill>
          <a:schemeClr val="accent3">
            <a:hueOff val="-5580972"/>
            <a:satOff val="-30571"/>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Franklin Gothic Medium Cond" panose="020B0606030402020204" pitchFamily="34" charset="0"/>
            </a:rPr>
            <a:t>50,000 to 1,50,000. </a:t>
          </a:r>
        </a:p>
      </dsp:txBody>
      <dsp:txXfrm>
        <a:off x="58771" y="2713683"/>
        <a:ext cx="2662170" cy="10863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37E98-0170-41F6-B486-56C8D2797399}">
      <dsp:nvSpPr>
        <dsp:cNvPr id="0" name=""/>
        <dsp:cNvSpPr/>
      </dsp:nvSpPr>
      <dsp:spPr>
        <a:xfrm>
          <a:off x="0" y="136343"/>
          <a:ext cx="2199481"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109220" rIns="305816" bIns="109220" numCol="1" spcCol="1270" anchor="ctr" anchorCtr="0">
          <a:noAutofit/>
        </a:bodyPr>
        <a:lstStyle/>
        <a:p>
          <a:pPr marL="0" lvl="0" indent="0" algn="r" defTabSz="1911350">
            <a:lnSpc>
              <a:spcPct val="90000"/>
            </a:lnSpc>
            <a:spcBef>
              <a:spcPct val="0"/>
            </a:spcBef>
            <a:spcAft>
              <a:spcPct val="35000"/>
            </a:spcAft>
            <a:buNone/>
          </a:pPr>
          <a:r>
            <a:rPr lang="en-US" sz="4300" kern="1200" dirty="0"/>
            <a:t>1986</a:t>
          </a:r>
        </a:p>
      </dsp:txBody>
      <dsp:txXfrm>
        <a:off x="0" y="136343"/>
        <a:ext cx="2199481" cy="851400"/>
      </dsp:txXfrm>
    </dsp:sp>
    <dsp:sp modelId="{1DDD588E-F592-4ABF-A93D-C1DA92DE1758}">
      <dsp:nvSpPr>
        <dsp:cNvPr id="0" name=""/>
        <dsp:cNvSpPr/>
      </dsp:nvSpPr>
      <dsp:spPr>
        <a:xfrm>
          <a:off x="2199481" y="109737"/>
          <a:ext cx="439896" cy="904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2DD81-3727-4BFC-9C3F-D1FBD601447E}">
      <dsp:nvSpPr>
        <dsp:cNvPr id="0" name=""/>
        <dsp:cNvSpPr/>
      </dsp:nvSpPr>
      <dsp:spPr>
        <a:xfrm>
          <a:off x="2815335" y="109737"/>
          <a:ext cx="5982589" cy="904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Consumer protection act</a:t>
          </a:r>
        </a:p>
      </dsp:txBody>
      <dsp:txXfrm>
        <a:off x="2815335" y="109737"/>
        <a:ext cx="5982589" cy="904612"/>
      </dsp:txXfrm>
    </dsp:sp>
    <dsp:sp modelId="{6A5A58A1-7509-45F2-82BE-39F7CF068374}">
      <dsp:nvSpPr>
        <dsp:cNvPr id="0" name=""/>
        <dsp:cNvSpPr/>
      </dsp:nvSpPr>
      <dsp:spPr>
        <a:xfrm>
          <a:off x="0" y="1195756"/>
          <a:ext cx="2199481"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109220" rIns="305816" bIns="109220" numCol="1" spcCol="1270" anchor="ctr" anchorCtr="0">
          <a:noAutofit/>
        </a:bodyPr>
        <a:lstStyle/>
        <a:p>
          <a:pPr marL="0" lvl="0" indent="0" algn="r" defTabSz="1911350">
            <a:lnSpc>
              <a:spcPct val="90000"/>
            </a:lnSpc>
            <a:spcBef>
              <a:spcPct val="0"/>
            </a:spcBef>
            <a:spcAft>
              <a:spcPct val="35000"/>
            </a:spcAft>
            <a:buNone/>
          </a:pPr>
          <a:r>
            <a:rPr lang="en-US" sz="4300" kern="1200" dirty="0"/>
            <a:t>2002</a:t>
          </a:r>
        </a:p>
      </dsp:txBody>
      <dsp:txXfrm>
        <a:off x="0" y="1195756"/>
        <a:ext cx="2199481" cy="851400"/>
      </dsp:txXfrm>
    </dsp:sp>
    <dsp:sp modelId="{B80291F5-BA97-4F42-A8DD-138DE5B26A36}">
      <dsp:nvSpPr>
        <dsp:cNvPr id="0" name=""/>
        <dsp:cNvSpPr/>
      </dsp:nvSpPr>
      <dsp:spPr>
        <a:xfrm>
          <a:off x="2199481" y="1169150"/>
          <a:ext cx="439896" cy="904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0A169-E3F5-4E67-9D46-16E358551FEA}">
      <dsp:nvSpPr>
        <dsp:cNvPr id="0" name=""/>
        <dsp:cNvSpPr/>
      </dsp:nvSpPr>
      <dsp:spPr>
        <a:xfrm>
          <a:off x="2815335" y="1169150"/>
          <a:ext cx="5982589" cy="904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CCI: unfair trade practices</a:t>
          </a:r>
        </a:p>
      </dsp:txBody>
      <dsp:txXfrm>
        <a:off x="2815335" y="1169150"/>
        <a:ext cx="5982589" cy="904612"/>
      </dsp:txXfrm>
    </dsp:sp>
    <dsp:sp modelId="{8E8812B3-9FBB-4A13-9DDD-E165387446AF}">
      <dsp:nvSpPr>
        <dsp:cNvPr id="0" name=""/>
        <dsp:cNvSpPr/>
      </dsp:nvSpPr>
      <dsp:spPr>
        <a:xfrm>
          <a:off x="0" y="2534534"/>
          <a:ext cx="2199481"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109220" rIns="305816" bIns="109220" numCol="1" spcCol="1270" anchor="ctr" anchorCtr="0">
          <a:noAutofit/>
        </a:bodyPr>
        <a:lstStyle/>
        <a:p>
          <a:pPr marL="0" lvl="0" indent="0" algn="r" defTabSz="1911350">
            <a:lnSpc>
              <a:spcPct val="90000"/>
            </a:lnSpc>
            <a:spcBef>
              <a:spcPct val="0"/>
            </a:spcBef>
            <a:spcAft>
              <a:spcPct val="35000"/>
            </a:spcAft>
            <a:buNone/>
          </a:pPr>
          <a:r>
            <a:rPr lang="en-US" sz="4300" kern="1200" dirty="0"/>
            <a:t>2013</a:t>
          </a:r>
        </a:p>
      </dsp:txBody>
      <dsp:txXfrm>
        <a:off x="0" y="2534534"/>
        <a:ext cx="2199481" cy="851400"/>
      </dsp:txXfrm>
    </dsp:sp>
    <dsp:sp modelId="{B8902393-4B32-4689-8F90-DD1725B70D61}">
      <dsp:nvSpPr>
        <dsp:cNvPr id="0" name=""/>
        <dsp:cNvSpPr/>
      </dsp:nvSpPr>
      <dsp:spPr>
        <a:xfrm>
          <a:off x="2199481" y="2228562"/>
          <a:ext cx="439896" cy="146334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FB3F8-4E9E-49A0-B347-9FE87A689C09}">
      <dsp:nvSpPr>
        <dsp:cNvPr id="0" name=""/>
        <dsp:cNvSpPr/>
      </dsp:nvSpPr>
      <dsp:spPr>
        <a:xfrm>
          <a:off x="2815335" y="2228562"/>
          <a:ext cx="5982589" cy="14633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Model Real Estate reg. &amp; development bill by HUPA</a:t>
          </a:r>
        </a:p>
      </dsp:txBody>
      <dsp:txXfrm>
        <a:off x="2815335" y="2228562"/>
        <a:ext cx="5982589" cy="1463343"/>
      </dsp:txXfrm>
    </dsp:sp>
    <dsp:sp modelId="{074EC2D0-629B-41F0-99B3-0F04538E7096}">
      <dsp:nvSpPr>
        <dsp:cNvPr id="0" name=""/>
        <dsp:cNvSpPr/>
      </dsp:nvSpPr>
      <dsp:spPr>
        <a:xfrm>
          <a:off x="0" y="3846706"/>
          <a:ext cx="2199481" cy="1356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109220" rIns="305816" bIns="109220" numCol="1" spcCol="1270" anchor="ctr" anchorCtr="0">
          <a:noAutofit/>
        </a:bodyPr>
        <a:lstStyle/>
        <a:p>
          <a:pPr marL="0" lvl="0" indent="0" algn="r" defTabSz="1911350">
            <a:lnSpc>
              <a:spcPct val="90000"/>
            </a:lnSpc>
            <a:spcBef>
              <a:spcPct val="0"/>
            </a:spcBef>
            <a:spcAft>
              <a:spcPct val="35000"/>
            </a:spcAft>
            <a:buNone/>
          </a:pPr>
          <a:r>
            <a:rPr lang="en-US" sz="4300" kern="1200" dirty="0"/>
            <a:t>2016, Mar</a:t>
          </a:r>
        </a:p>
      </dsp:txBody>
      <dsp:txXfrm>
        <a:off x="0" y="3846706"/>
        <a:ext cx="2199481" cy="1356918"/>
      </dsp:txXfrm>
    </dsp:sp>
    <dsp:sp modelId="{7ECB2023-50B5-437D-84F0-79B237B7B3A6}">
      <dsp:nvSpPr>
        <dsp:cNvPr id="0" name=""/>
        <dsp:cNvSpPr/>
      </dsp:nvSpPr>
      <dsp:spPr>
        <a:xfrm>
          <a:off x="2199481" y="3846706"/>
          <a:ext cx="439896" cy="135691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35EB45-6399-4FEE-9894-0AD1C8B176C0}">
      <dsp:nvSpPr>
        <dsp:cNvPr id="0" name=""/>
        <dsp:cNvSpPr/>
      </dsp:nvSpPr>
      <dsp:spPr>
        <a:xfrm>
          <a:off x="2815335" y="3846706"/>
          <a:ext cx="5982589" cy="1356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285750" lvl="1" indent="-285750" algn="l" defTabSz="1911350">
            <a:lnSpc>
              <a:spcPct val="90000"/>
            </a:lnSpc>
            <a:spcBef>
              <a:spcPct val="0"/>
            </a:spcBef>
            <a:spcAft>
              <a:spcPct val="15000"/>
            </a:spcAft>
            <a:buChar char="•"/>
          </a:pPr>
          <a:r>
            <a:rPr lang="en-US" sz="4300" kern="1200" dirty="0"/>
            <a:t>Passed in both houses</a:t>
          </a:r>
        </a:p>
      </dsp:txBody>
      <dsp:txXfrm>
        <a:off x="2815335" y="3846706"/>
        <a:ext cx="5982589" cy="135691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D1AFD-6C26-48F4-B6F8-2E2C2F7019AC}">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1333500">
            <a:lnSpc>
              <a:spcPct val="90000"/>
            </a:lnSpc>
            <a:spcBef>
              <a:spcPct val="0"/>
            </a:spcBef>
            <a:spcAft>
              <a:spcPct val="35000"/>
            </a:spcAft>
            <a:buNone/>
          </a:pPr>
          <a:r>
            <a:rPr lang="en-US" sz="3000" kern="1200" dirty="0"/>
            <a:t>Buyers</a:t>
          </a:r>
        </a:p>
      </dsp:txBody>
      <dsp:txXfrm>
        <a:off x="-1689312" y="2761689"/>
        <a:ext cx="4144423" cy="656299"/>
      </dsp:txXfrm>
    </dsp:sp>
    <dsp:sp modelId="{9EBAB2E8-0D5F-45B6-87B5-E173C4A4C324}">
      <dsp:nvSpPr>
        <dsp:cNvPr id="0" name=""/>
        <dsp:cNvSpPr/>
      </dsp:nvSpPr>
      <dsp:spPr>
        <a:xfrm>
          <a:off x="71104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578820" rIns="284480" bIns="284480"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Form cooperative society / association</a:t>
          </a:r>
        </a:p>
      </dsp:txBody>
      <dsp:txXfrm>
        <a:off x="711048" y="1017627"/>
        <a:ext cx="3269067" cy="4144423"/>
      </dsp:txXfrm>
    </dsp:sp>
    <dsp:sp modelId="{E038AF70-704C-4752-83D8-42B0141283BA}">
      <dsp:nvSpPr>
        <dsp:cNvPr id="0" name=""/>
        <dsp:cNvSpPr/>
      </dsp:nvSpPr>
      <dsp:spPr>
        <a:xfrm>
          <a:off x="54749" y="151312"/>
          <a:ext cx="1312598" cy="1312598"/>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87B6F5-517F-4557-8498-ADDDA4840EB8}">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1333500">
            <a:lnSpc>
              <a:spcPct val="90000"/>
            </a:lnSpc>
            <a:spcBef>
              <a:spcPct val="0"/>
            </a:spcBef>
            <a:spcAft>
              <a:spcPct val="35000"/>
            </a:spcAft>
            <a:buNone/>
          </a:pPr>
          <a:r>
            <a:rPr lang="en-US" sz="3000" kern="1200" dirty="0"/>
            <a:t>Seller/ Promoter/Builder</a:t>
          </a:r>
        </a:p>
      </dsp:txBody>
      <dsp:txXfrm>
        <a:off x="3073747" y="2761689"/>
        <a:ext cx="4144423" cy="656299"/>
      </dsp:txXfrm>
    </dsp:sp>
    <dsp:sp modelId="{F8241471-A1A8-4FE2-830E-736411F9E344}">
      <dsp:nvSpPr>
        <dsp:cNvPr id="0" name=""/>
        <dsp:cNvSpPr/>
      </dsp:nvSpPr>
      <dsp:spPr>
        <a:xfrm>
          <a:off x="547410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578820" rIns="284480" bIns="284480"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Essential services till “society” takes over</a:t>
          </a:r>
        </a:p>
        <a:p>
          <a:pPr marL="285750" lvl="1" indent="-285750" algn="l" defTabSz="1377950">
            <a:lnSpc>
              <a:spcPct val="90000"/>
            </a:lnSpc>
            <a:spcBef>
              <a:spcPct val="0"/>
            </a:spcBef>
            <a:spcAft>
              <a:spcPct val="15000"/>
            </a:spcAft>
            <a:buChar char="•"/>
          </a:pPr>
          <a:r>
            <a:rPr lang="en-US" sz="3100" kern="1200" dirty="0"/>
            <a:t>Can’t finish in deadline=&gt; return $$ with interest</a:t>
          </a:r>
        </a:p>
      </dsp:txBody>
      <dsp:txXfrm>
        <a:off x="5474108" y="1017627"/>
        <a:ext cx="3269067" cy="4144423"/>
      </dsp:txXfrm>
    </dsp:sp>
    <dsp:sp modelId="{1005AF2B-0688-49C0-B2BE-E48599ACC535}">
      <dsp:nvSpPr>
        <dsp:cNvPr id="0" name=""/>
        <dsp:cNvSpPr/>
      </dsp:nvSpPr>
      <dsp:spPr>
        <a:xfrm>
          <a:off x="4817809" y="151312"/>
          <a:ext cx="1312598" cy="131259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573F6-3CBD-48BD-90FA-1264F38C20FC}">
      <dsp:nvSpPr>
        <dsp:cNvPr id="0" name=""/>
        <dsp:cNvSpPr/>
      </dsp:nvSpPr>
      <dsp:spPr>
        <a:xfrm rot="16200000">
          <a:off x="-1753927" y="2850341"/>
          <a:ext cx="4144423" cy="63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1603" bIns="0" numCol="1" spcCol="1270" anchor="t" anchorCtr="0">
          <a:noAutofit/>
        </a:bodyPr>
        <a:lstStyle/>
        <a:p>
          <a:pPr marL="0" lvl="0" indent="0" algn="r" defTabSz="2178050">
            <a:lnSpc>
              <a:spcPct val="90000"/>
            </a:lnSpc>
            <a:spcBef>
              <a:spcPct val="0"/>
            </a:spcBef>
            <a:spcAft>
              <a:spcPct val="35000"/>
            </a:spcAft>
            <a:buNone/>
          </a:pPr>
          <a:r>
            <a:rPr lang="en-US" sz="4900" kern="1200" dirty="0"/>
            <a:t>State</a:t>
          </a:r>
        </a:p>
      </dsp:txBody>
      <dsp:txXfrm>
        <a:off x="-1753927" y="2850341"/>
        <a:ext cx="4144423" cy="636778"/>
      </dsp:txXfrm>
    </dsp:sp>
    <dsp:sp modelId="{F773EC74-BE7F-422B-91CB-90A311A0A41A}">
      <dsp:nvSpPr>
        <dsp:cNvPr id="0" name=""/>
        <dsp:cNvSpPr/>
      </dsp:nvSpPr>
      <dsp:spPr>
        <a:xfrm>
          <a:off x="662745" y="1096519"/>
          <a:ext cx="3171833"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561603" rIns="327152" bIns="32715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Land</a:t>
          </a:r>
        </a:p>
        <a:p>
          <a:pPr marL="285750" lvl="1" indent="-285750" algn="l" defTabSz="1600200">
            <a:lnSpc>
              <a:spcPct val="90000"/>
            </a:lnSpc>
            <a:spcBef>
              <a:spcPct val="0"/>
            </a:spcBef>
            <a:spcAft>
              <a:spcPct val="15000"/>
            </a:spcAft>
            <a:buChar char="•"/>
          </a:pPr>
          <a:r>
            <a:rPr lang="en-US" sz="3600" kern="1200" dirty="0"/>
            <a:t>Land improvement</a:t>
          </a:r>
        </a:p>
        <a:p>
          <a:pPr marL="285750" lvl="1" indent="-285750" algn="l" defTabSz="1600200">
            <a:lnSpc>
              <a:spcPct val="90000"/>
            </a:lnSpc>
            <a:spcBef>
              <a:spcPct val="0"/>
            </a:spcBef>
            <a:spcAft>
              <a:spcPct val="15000"/>
            </a:spcAft>
            <a:buChar char="•"/>
          </a:pPr>
          <a:r>
            <a:rPr lang="en-US" sz="3600" kern="1200" dirty="0"/>
            <a:t>Land colonization</a:t>
          </a:r>
        </a:p>
      </dsp:txBody>
      <dsp:txXfrm>
        <a:off x="662745" y="1096519"/>
        <a:ext cx="3171833" cy="4144423"/>
      </dsp:txXfrm>
    </dsp:sp>
    <dsp:sp modelId="{D556EE8E-6370-42C7-A6A7-B24530F40B4D}">
      <dsp:nvSpPr>
        <dsp:cNvPr id="0" name=""/>
        <dsp:cNvSpPr/>
      </dsp:nvSpPr>
      <dsp:spPr>
        <a:xfrm>
          <a:off x="7376" y="72420"/>
          <a:ext cx="1310732" cy="1640660"/>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01CF8-F4E8-4502-B488-462CF676C5E9}">
      <dsp:nvSpPr>
        <dsp:cNvPr id="0" name=""/>
        <dsp:cNvSpPr/>
      </dsp:nvSpPr>
      <dsp:spPr>
        <a:xfrm rot="16200000">
          <a:off x="3254183" y="2798221"/>
          <a:ext cx="4144423" cy="63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61603" bIns="0" numCol="1" spcCol="1270" anchor="t" anchorCtr="0">
          <a:noAutofit/>
        </a:bodyPr>
        <a:lstStyle/>
        <a:p>
          <a:pPr marL="0" lvl="0" indent="0" algn="r" defTabSz="2178050">
            <a:lnSpc>
              <a:spcPct val="90000"/>
            </a:lnSpc>
            <a:spcBef>
              <a:spcPct val="0"/>
            </a:spcBef>
            <a:spcAft>
              <a:spcPct val="35000"/>
            </a:spcAft>
            <a:buNone/>
          </a:pPr>
          <a:r>
            <a:rPr lang="en-US" sz="4900" kern="1200" dirty="0"/>
            <a:t>Concurrent</a:t>
          </a:r>
        </a:p>
      </dsp:txBody>
      <dsp:txXfrm>
        <a:off x="3254183" y="2798221"/>
        <a:ext cx="4144423" cy="636778"/>
      </dsp:txXfrm>
    </dsp:sp>
    <dsp:sp modelId="{8E487CEA-3F58-49D5-A78A-36E0CBA1E097}">
      <dsp:nvSpPr>
        <dsp:cNvPr id="0" name=""/>
        <dsp:cNvSpPr/>
      </dsp:nvSpPr>
      <dsp:spPr>
        <a:xfrm>
          <a:off x="5644784" y="1044399"/>
          <a:ext cx="3171833"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561603" rIns="327152" bIns="32715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Contract,</a:t>
          </a:r>
        </a:p>
        <a:p>
          <a:pPr marL="285750" lvl="1" indent="-285750" algn="l" defTabSz="1600200">
            <a:lnSpc>
              <a:spcPct val="90000"/>
            </a:lnSpc>
            <a:spcBef>
              <a:spcPct val="0"/>
            </a:spcBef>
            <a:spcAft>
              <a:spcPct val="15000"/>
            </a:spcAft>
            <a:buChar char="•"/>
          </a:pPr>
          <a:r>
            <a:rPr lang="en-US" sz="3600" kern="1200" dirty="0"/>
            <a:t>Transfer of property</a:t>
          </a:r>
        </a:p>
      </dsp:txBody>
      <dsp:txXfrm>
        <a:off x="5644784" y="1044399"/>
        <a:ext cx="3171833" cy="4144423"/>
      </dsp:txXfrm>
    </dsp:sp>
    <dsp:sp modelId="{A6ACEB1A-A37F-4045-9561-4B4A20A3C0DA}">
      <dsp:nvSpPr>
        <dsp:cNvPr id="0" name=""/>
        <dsp:cNvSpPr/>
      </dsp:nvSpPr>
      <dsp:spPr>
        <a:xfrm>
          <a:off x="4621283" y="72420"/>
          <a:ext cx="2047001" cy="1536419"/>
        </a:xfrm>
        <a:prstGeom prst="rect">
          <a:avLst/>
        </a:prstGeom>
        <a:blipFill rotWithShape="1">
          <a:blip xmlns:r="http://schemas.openxmlformats.org/officeDocument/2006/relationships" r:embed="rId2">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ED55-E0F5-43D6-A768-3E69388D6748}">
      <dsp:nvSpPr>
        <dsp:cNvPr id="0" name=""/>
        <dsp:cNvSpPr/>
      </dsp:nvSpPr>
      <dsp:spPr>
        <a:xfrm>
          <a:off x="478175"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38846C-1E35-49C0-B7B7-6E3307245743}">
      <dsp:nvSpPr>
        <dsp:cNvPr id="0" name=""/>
        <dsp:cNvSpPr/>
      </dsp:nvSpPr>
      <dsp:spPr>
        <a:xfrm>
          <a:off x="602004" y="209785"/>
          <a:ext cx="2228920" cy="1893854"/>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610D15-8EA0-4E76-816A-FDBDD48A624C}">
      <dsp:nvSpPr>
        <dsp:cNvPr id="0" name=""/>
        <dsp:cNvSpPr/>
      </dsp:nvSpPr>
      <dsp:spPr>
        <a:xfrm>
          <a:off x="602004"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Paris Summit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Clean Energy</a:t>
          </a:r>
        </a:p>
      </dsp:txBody>
      <dsp:txXfrm>
        <a:off x="602004" y="2103639"/>
        <a:ext cx="2228920" cy="786677"/>
      </dsp:txXfrm>
    </dsp:sp>
    <dsp:sp modelId="{2E7B5109-2481-4603-948A-8D10CD09A6D7}">
      <dsp:nvSpPr>
        <dsp:cNvPr id="0" name=""/>
        <dsp:cNvSpPr/>
      </dsp:nvSpPr>
      <dsp:spPr>
        <a:xfrm>
          <a:off x="3385029"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8285C-ED4D-40DD-9C4E-3881BD3DDA8B}">
      <dsp:nvSpPr>
        <dsp:cNvPr id="0" name=""/>
        <dsp:cNvSpPr/>
      </dsp:nvSpPr>
      <dsp:spPr>
        <a:xfrm>
          <a:off x="3508858" y="209785"/>
          <a:ext cx="2228920" cy="1893854"/>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06033-D4D0-4DD1-B330-22B2A187D06A}">
      <dsp:nvSpPr>
        <dsp:cNvPr id="0" name=""/>
        <dsp:cNvSpPr/>
      </dsp:nvSpPr>
      <dsp:spPr>
        <a:xfrm>
          <a:off x="3508858"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Nuke Energy</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NSG, HELP-2016</a:t>
          </a:r>
        </a:p>
      </dsp:txBody>
      <dsp:txXfrm>
        <a:off x="3508858" y="2103639"/>
        <a:ext cx="2228920" cy="786677"/>
      </dsp:txXfrm>
    </dsp:sp>
    <dsp:sp modelId="{85A8A44B-960A-45A0-8A21-452A3B4D2B9B}">
      <dsp:nvSpPr>
        <dsp:cNvPr id="0" name=""/>
        <dsp:cNvSpPr/>
      </dsp:nvSpPr>
      <dsp:spPr>
        <a:xfrm>
          <a:off x="6291883"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9D0BD5-9C7A-46EE-B536-09AA07E1DA5D}">
      <dsp:nvSpPr>
        <dsp:cNvPr id="0" name=""/>
        <dsp:cNvSpPr/>
      </dsp:nvSpPr>
      <dsp:spPr>
        <a:xfrm>
          <a:off x="6618098" y="209785"/>
          <a:ext cx="1824148" cy="189385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A40-BC94-4204-9833-5A1904CD9211}">
      <dsp:nvSpPr>
        <dsp:cNvPr id="0" name=""/>
        <dsp:cNvSpPr/>
      </dsp:nvSpPr>
      <dsp:spPr>
        <a:xfrm>
          <a:off x="6415712"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Postal, Telecom, </a:t>
          </a:r>
          <a:r>
            <a:rPr lang="en-US" sz="2400" kern="1200" dirty="0" err="1">
              <a:effectLst>
                <a:outerShdw blurRad="38100" dist="38100" dir="2700000" algn="tl">
                  <a:srgbClr val="000000">
                    <a:alpha val="43137"/>
                  </a:srgbClr>
                </a:outerShdw>
              </a:effectLst>
            </a:rPr>
            <a:t>Mass.Comm</a:t>
          </a:r>
          <a:r>
            <a:rPr lang="en-US" sz="2400" kern="1200" dirty="0">
              <a:effectLst>
                <a:outerShdw blurRad="38100" dist="38100" dir="2700000" algn="tl">
                  <a:srgbClr val="000000">
                    <a:alpha val="43137"/>
                  </a:srgbClr>
                </a:outerShdw>
              </a:effectLst>
            </a:rPr>
            <a:t> (YB)</a:t>
          </a:r>
        </a:p>
      </dsp:txBody>
      <dsp:txXfrm>
        <a:off x="6415712" y="2103639"/>
        <a:ext cx="2228920" cy="786677"/>
      </dsp:txXfrm>
    </dsp:sp>
    <dsp:sp modelId="{C88354D3-C700-46EF-BEA1-9125D0EE4C18}">
      <dsp:nvSpPr>
        <dsp:cNvPr id="0" name=""/>
        <dsp:cNvSpPr/>
      </dsp:nvSpPr>
      <dsp:spPr>
        <a:xfrm>
          <a:off x="478175"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0273A2-5AB8-4B1E-BB7F-71EFE1FB23A0}">
      <dsp:nvSpPr>
        <dsp:cNvPr id="0" name=""/>
        <dsp:cNvSpPr/>
      </dsp:nvSpPr>
      <dsp:spPr>
        <a:xfrm>
          <a:off x="602004" y="3371064"/>
          <a:ext cx="2228920" cy="189385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4B7C7-A162-450A-9777-22342F293F19}">
      <dsp:nvSpPr>
        <dsp:cNvPr id="0" name=""/>
        <dsp:cNvSpPr/>
      </dsp:nvSpPr>
      <dsp:spPr>
        <a:xfrm>
          <a:off x="602004"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effectLst>
                <a:outerShdw blurRad="38100" dist="38100" dir="2700000" algn="tl">
                  <a:srgbClr val="000000">
                    <a:alpha val="43137"/>
                  </a:srgbClr>
                </a:outerShdw>
              </a:effectLst>
            </a:rPr>
            <a:t>Kelkar</a:t>
          </a:r>
          <a:r>
            <a:rPr lang="en-US" sz="2400" kern="1200" dirty="0">
              <a:effectLst>
                <a:outerShdw blurRad="38100" dist="38100" dir="2700000" algn="tl">
                  <a:srgbClr val="000000">
                    <a:alpha val="43137"/>
                  </a:srgbClr>
                </a:outerShdw>
              </a:effectLst>
            </a:rPr>
            <a:t>-PPP</a:t>
          </a:r>
        </a:p>
      </dsp:txBody>
      <dsp:txXfrm>
        <a:off x="602004" y="5264918"/>
        <a:ext cx="2228920" cy="786677"/>
      </dsp:txXfrm>
    </dsp:sp>
    <dsp:sp modelId="{1CB2EB21-DDE4-47D7-A21F-C6601F7C5D06}">
      <dsp:nvSpPr>
        <dsp:cNvPr id="0" name=""/>
        <dsp:cNvSpPr/>
      </dsp:nvSpPr>
      <dsp:spPr>
        <a:xfrm>
          <a:off x="3385029"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03DA19-754C-4FD9-99F7-571B4CF2F6CD}">
      <dsp:nvSpPr>
        <dsp:cNvPr id="0" name=""/>
        <dsp:cNvSpPr/>
      </dsp:nvSpPr>
      <dsp:spPr>
        <a:xfrm>
          <a:off x="3508858" y="3531919"/>
          <a:ext cx="2228920" cy="1572145"/>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6B5BF-36C1-46B2-8DA3-16E5A6847E13}">
      <dsp:nvSpPr>
        <dsp:cNvPr id="0" name=""/>
        <dsp:cNvSpPr/>
      </dsp:nvSpPr>
      <dsp:spPr>
        <a:xfrm>
          <a:off x="3508858"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Rail Budget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CAP-2016</a:t>
          </a:r>
        </a:p>
      </dsp:txBody>
      <dsp:txXfrm>
        <a:off x="3508858" y="5264918"/>
        <a:ext cx="2228920" cy="786677"/>
      </dsp:txXfrm>
    </dsp:sp>
    <dsp:sp modelId="{31228A63-B5F6-446F-B11C-66D69E6EC22C}">
      <dsp:nvSpPr>
        <dsp:cNvPr id="0" name=""/>
        <dsp:cNvSpPr/>
      </dsp:nvSpPr>
      <dsp:spPr>
        <a:xfrm>
          <a:off x="6291883"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EECBD0-D5A2-44F7-8BA8-F54D8DC51238}">
      <dsp:nvSpPr>
        <dsp:cNvPr id="0" name=""/>
        <dsp:cNvSpPr/>
      </dsp:nvSpPr>
      <dsp:spPr>
        <a:xfrm>
          <a:off x="6415712" y="3371064"/>
          <a:ext cx="2228920" cy="1893854"/>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5F629-0823-47EC-AFBE-99613EB55972}">
      <dsp:nvSpPr>
        <dsp:cNvPr id="0" name=""/>
        <dsp:cNvSpPr/>
      </dsp:nvSpPr>
      <dsp:spPr>
        <a:xfrm>
          <a:off x="6415712"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Urban Infra-Bills.</a:t>
          </a:r>
        </a:p>
      </dsp:txBody>
      <dsp:txXfrm>
        <a:off x="6415712" y="5264918"/>
        <a:ext cx="2228920" cy="78667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 &amp; environment</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Census Theory</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Education</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New Policy 2016</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Health &amp; Welfare</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HDR’15 | SDG’16-30</a:t>
          </a:r>
        </a:p>
      </dsp:txBody>
      <dsp:txXfrm>
        <a:off x="5120609" y="4927742"/>
        <a:ext cx="2762260" cy="6638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74BAA-5F3F-4106-9EAE-18878DB8FF96}">
      <dsp:nvSpPr>
        <dsp:cNvPr id="0" name=""/>
        <dsp:cNvSpPr/>
      </dsp:nvSpPr>
      <dsp:spPr>
        <a:xfrm rot="5400000">
          <a:off x="1489180" y="720422"/>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2F319-E7AF-4863-9392-F7F0D5A93ADA}">
      <dsp:nvSpPr>
        <dsp:cNvPr id="0" name=""/>
        <dsp:cNvSpPr/>
      </dsp:nvSpPr>
      <dsp:spPr>
        <a:xfrm>
          <a:off x="1281673" y="1338464"/>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err="1">
              <a:solidFill>
                <a:srgbClr val="92D050"/>
              </a:solidFill>
            </a:rPr>
            <a:t>Agri</a:t>
          </a:r>
          <a:endParaRPr lang="en-US" sz="3900" kern="1200" dirty="0">
            <a:solidFill>
              <a:srgbClr val="92D050"/>
            </a:solidFill>
          </a:endParaRPr>
        </a:p>
      </dsp:txBody>
      <dsp:txXfrm>
        <a:off x="1281673" y="1338464"/>
        <a:ext cx="1867471" cy="1636948"/>
      </dsp:txXfrm>
    </dsp:sp>
    <dsp:sp modelId="{FAEB7DBE-092E-4B51-B581-A53C4FB92D48}">
      <dsp:nvSpPr>
        <dsp:cNvPr id="0" name=""/>
        <dsp:cNvSpPr/>
      </dsp:nvSpPr>
      <dsp:spPr>
        <a:xfrm>
          <a:off x="2796791" y="568135"/>
          <a:ext cx="352353" cy="352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5A9966-EA1C-4B7E-B8E4-6D9A3D0C4BB5}">
      <dsp:nvSpPr>
        <dsp:cNvPr id="0" name=""/>
        <dsp:cNvSpPr/>
      </dsp:nvSpPr>
      <dsp:spPr>
        <a:xfrm rot="5400000">
          <a:off x="3775330" y="154712"/>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7F365-6BA5-4CE0-A67E-7DCAB11AC7F6}">
      <dsp:nvSpPr>
        <dsp:cNvPr id="0" name=""/>
        <dsp:cNvSpPr/>
      </dsp:nvSpPr>
      <dsp:spPr>
        <a:xfrm>
          <a:off x="3567823" y="772754"/>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solidFill>
                <a:srgbClr val="92D050"/>
              </a:solidFill>
            </a:rPr>
            <a:t>Mfg.</a:t>
          </a:r>
        </a:p>
      </dsp:txBody>
      <dsp:txXfrm>
        <a:off x="3567823" y="772754"/>
        <a:ext cx="1867471" cy="1636948"/>
      </dsp:txXfrm>
    </dsp:sp>
    <dsp:sp modelId="{1BF1C770-4731-43DF-956C-67BE73CF297C}">
      <dsp:nvSpPr>
        <dsp:cNvPr id="0" name=""/>
        <dsp:cNvSpPr/>
      </dsp:nvSpPr>
      <dsp:spPr>
        <a:xfrm>
          <a:off x="5082942" y="2425"/>
          <a:ext cx="352353" cy="35235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5A0BDF-BCDA-4E02-A17F-E5B48E9730A7}">
      <dsp:nvSpPr>
        <dsp:cNvPr id="0" name=""/>
        <dsp:cNvSpPr/>
      </dsp:nvSpPr>
      <dsp:spPr>
        <a:xfrm rot="5400000">
          <a:off x="6061481" y="-410998"/>
          <a:ext cx="1243118" cy="206852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9B7CB-FB0B-463A-BA6D-DCF1B5B24B23}">
      <dsp:nvSpPr>
        <dsp:cNvPr id="0" name=""/>
        <dsp:cNvSpPr/>
      </dsp:nvSpPr>
      <dsp:spPr>
        <a:xfrm>
          <a:off x="5853973" y="207043"/>
          <a:ext cx="1867471" cy="163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solidFill>
                <a:srgbClr val="92D050"/>
              </a:solidFill>
            </a:rPr>
            <a:t>Services</a:t>
          </a:r>
        </a:p>
      </dsp:txBody>
      <dsp:txXfrm>
        <a:off x="5853973" y="207043"/>
        <a:ext cx="1867471" cy="1636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16C25-CF04-494B-940B-D9DC0D763FF0}">
      <dsp:nvSpPr>
        <dsp:cNvPr id="0" name=""/>
        <dsp:cNvSpPr/>
      </dsp:nvSpPr>
      <dsp:spPr>
        <a:xfrm rot="5400000">
          <a:off x="1052713" y="828485"/>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0B7AE6-FF69-466D-AD3E-7F14B4BA99B8}">
      <dsp:nvSpPr>
        <dsp:cNvPr id="0" name=""/>
        <dsp:cNvSpPr/>
      </dsp:nvSpPr>
      <dsp:spPr>
        <a:xfrm>
          <a:off x="814080" y="1539233"/>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Direct</a:t>
          </a:r>
        </a:p>
        <a:p>
          <a:pPr marL="171450" lvl="1" indent="-171450" algn="l" defTabSz="844550">
            <a:lnSpc>
              <a:spcPct val="90000"/>
            </a:lnSpc>
            <a:spcBef>
              <a:spcPct val="0"/>
            </a:spcBef>
            <a:spcAft>
              <a:spcPct val="15000"/>
            </a:spcAft>
            <a:buChar char="•"/>
          </a:pPr>
          <a:r>
            <a:rPr lang="en-US" sz="1900" kern="1200" dirty="0"/>
            <a:t>Construction itself</a:t>
          </a:r>
        </a:p>
      </dsp:txBody>
      <dsp:txXfrm>
        <a:off x="814080" y="1539233"/>
        <a:ext cx="2147592" cy="1882490"/>
      </dsp:txXfrm>
    </dsp:sp>
    <dsp:sp modelId="{E762F05F-A076-4203-9B81-215C68F8FEEC}">
      <dsp:nvSpPr>
        <dsp:cNvPr id="0" name=""/>
        <dsp:cNvSpPr/>
      </dsp:nvSpPr>
      <dsp:spPr>
        <a:xfrm>
          <a:off x="2556466" y="653355"/>
          <a:ext cx="405206" cy="4052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53AB8-4952-48D6-A9DC-9698B886F440}">
      <dsp:nvSpPr>
        <dsp:cNvPr id="0" name=""/>
        <dsp:cNvSpPr/>
      </dsp:nvSpPr>
      <dsp:spPr>
        <a:xfrm rot="5400000">
          <a:off x="3681786" y="177918"/>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5C326C-B527-48B2-87B1-DFE1220F0E77}">
      <dsp:nvSpPr>
        <dsp:cNvPr id="0" name=""/>
        <dsp:cNvSpPr/>
      </dsp:nvSpPr>
      <dsp:spPr>
        <a:xfrm>
          <a:off x="3443152" y="888667"/>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Indirect</a:t>
          </a:r>
        </a:p>
        <a:p>
          <a:pPr marL="171450" lvl="1" indent="-171450" algn="l" defTabSz="844550">
            <a:lnSpc>
              <a:spcPct val="90000"/>
            </a:lnSpc>
            <a:spcBef>
              <a:spcPct val="0"/>
            </a:spcBef>
            <a:spcAft>
              <a:spcPct val="15000"/>
            </a:spcAft>
            <a:buChar char="•"/>
          </a:pPr>
          <a:r>
            <a:rPr lang="en-US" sz="1900" kern="1200" dirty="0"/>
            <a:t>Forward, backward</a:t>
          </a:r>
        </a:p>
      </dsp:txBody>
      <dsp:txXfrm>
        <a:off x="3443152" y="888667"/>
        <a:ext cx="2147592" cy="1882490"/>
      </dsp:txXfrm>
    </dsp:sp>
    <dsp:sp modelId="{708116A6-B3F6-4BB2-AA17-919830F9A544}">
      <dsp:nvSpPr>
        <dsp:cNvPr id="0" name=""/>
        <dsp:cNvSpPr/>
      </dsp:nvSpPr>
      <dsp:spPr>
        <a:xfrm>
          <a:off x="5185539" y="2789"/>
          <a:ext cx="405206" cy="4052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C0908-2040-4313-8180-57BE9F7727FE}">
      <dsp:nvSpPr>
        <dsp:cNvPr id="0" name=""/>
        <dsp:cNvSpPr/>
      </dsp:nvSpPr>
      <dsp:spPr>
        <a:xfrm rot="5400000">
          <a:off x="6310858" y="-472647"/>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946F3D-02A0-4228-8DEB-4D717E7ADD75}">
      <dsp:nvSpPr>
        <dsp:cNvPr id="0" name=""/>
        <dsp:cNvSpPr/>
      </dsp:nvSpPr>
      <dsp:spPr>
        <a:xfrm>
          <a:off x="6072225" y="238100"/>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2</a:t>
          </a:r>
          <a:r>
            <a:rPr lang="en-US" sz="2400" kern="1200" baseline="30000" dirty="0"/>
            <a:t>nd</a:t>
          </a:r>
          <a:r>
            <a:rPr lang="en-US" sz="2400" kern="1200" dirty="0"/>
            <a:t> order / Growth related</a:t>
          </a:r>
        </a:p>
        <a:p>
          <a:pPr marL="171450" lvl="1" indent="-171450" algn="l" defTabSz="844550">
            <a:lnSpc>
              <a:spcPct val="90000"/>
            </a:lnSpc>
            <a:spcBef>
              <a:spcPct val="0"/>
            </a:spcBef>
            <a:spcAft>
              <a:spcPct val="15000"/>
            </a:spcAft>
            <a:buChar char="•"/>
          </a:pPr>
          <a:r>
            <a:rPr lang="en-US" sz="1900" kern="1200" dirty="0"/>
            <a:t>Increased supply, lower prices, Higher consumption </a:t>
          </a:r>
        </a:p>
      </dsp:txBody>
      <dsp:txXfrm>
        <a:off x="6072225" y="238100"/>
        <a:ext cx="2147592" cy="1882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16C25-CF04-494B-940B-D9DC0D763FF0}">
      <dsp:nvSpPr>
        <dsp:cNvPr id="0" name=""/>
        <dsp:cNvSpPr/>
      </dsp:nvSpPr>
      <dsp:spPr>
        <a:xfrm rot="5400000">
          <a:off x="1052713" y="828485"/>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0B7AE6-FF69-466D-AD3E-7F14B4BA99B8}">
      <dsp:nvSpPr>
        <dsp:cNvPr id="0" name=""/>
        <dsp:cNvSpPr/>
      </dsp:nvSpPr>
      <dsp:spPr>
        <a:xfrm>
          <a:off x="814080" y="1539233"/>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1</a:t>
          </a:r>
          <a:r>
            <a:rPr lang="en-US" sz="3300" kern="1200" baseline="30000" dirty="0"/>
            <a:t>st</a:t>
          </a:r>
          <a:r>
            <a:rPr lang="en-US" sz="3300" kern="1200" dirty="0"/>
            <a:t> stage PPP</a:t>
          </a:r>
        </a:p>
        <a:p>
          <a:pPr marL="228600" lvl="1" indent="-228600" algn="l" defTabSz="1155700">
            <a:lnSpc>
              <a:spcPct val="90000"/>
            </a:lnSpc>
            <a:spcBef>
              <a:spcPct val="0"/>
            </a:spcBef>
            <a:spcAft>
              <a:spcPct val="15000"/>
            </a:spcAft>
            <a:buChar char="•"/>
          </a:pPr>
          <a:r>
            <a:rPr lang="en-US" sz="2600" kern="1200" dirty="0"/>
            <a:t>India</a:t>
          </a:r>
        </a:p>
      </dsp:txBody>
      <dsp:txXfrm>
        <a:off x="814080" y="1539233"/>
        <a:ext cx="2147592" cy="1882490"/>
      </dsp:txXfrm>
    </dsp:sp>
    <dsp:sp modelId="{00A6BF70-08F2-4252-A59E-EAB61962CFBE}">
      <dsp:nvSpPr>
        <dsp:cNvPr id="0" name=""/>
        <dsp:cNvSpPr/>
      </dsp:nvSpPr>
      <dsp:spPr>
        <a:xfrm>
          <a:off x="2556466" y="653355"/>
          <a:ext cx="405206" cy="4052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3B7F8-5F72-4CF2-8D78-B0D76DDDF8FC}">
      <dsp:nvSpPr>
        <dsp:cNvPr id="0" name=""/>
        <dsp:cNvSpPr/>
      </dsp:nvSpPr>
      <dsp:spPr>
        <a:xfrm rot="5400000">
          <a:off x="3681786" y="177918"/>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01BF5-2CDA-4058-A78E-2E4EEF983F4A}">
      <dsp:nvSpPr>
        <dsp:cNvPr id="0" name=""/>
        <dsp:cNvSpPr/>
      </dsp:nvSpPr>
      <dsp:spPr>
        <a:xfrm>
          <a:off x="3443152" y="888667"/>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2</a:t>
          </a:r>
          <a:r>
            <a:rPr lang="en-US" sz="3300" kern="1200" baseline="30000" dirty="0"/>
            <a:t>nd</a:t>
          </a:r>
          <a:r>
            <a:rPr lang="en-US" sz="3300" kern="1200" dirty="0"/>
            <a:t> stage</a:t>
          </a:r>
        </a:p>
        <a:p>
          <a:pPr marL="228600" lvl="1" indent="-228600" algn="l" defTabSz="1155700">
            <a:lnSpc>
              <a:spcPct val="90000"/>
            </a:lnSpc>
            <a:spcBef>
              <a:spcPct val="0"/>
            </a:spcBef>
            <a:spcAft>
              <a:spcPct val="15000"/>
            </a:spcAft>
            <a:buChar char="•"/>
          </a:pPr>
          <a:r>
            <a:rPr lang="en-US" sz="2600" kern="1200" dirty="0"/>
            <a:t>Spain, France, Canada, US</a:t>
          </a:r>
        </a:p>
      </dsp:txBody>
      <dsp:txXfrm>
        <a:off x="3443152" y="888667"/>
        <a:ext cx="2147592" cy="1882490"/>
      </dsp:txXfrm>
    </dsp:sp>
    <dsp:sp modelId="{EE0A5901-1D07-4129-BACA-D98664913287}">
      <dsp:nvSpPr>
        <dsp:cNvPr id="0" name=""/>
        <dsp:cNvSpPr/>
      </dsp:nvSpPr>
      <dsp:spPr>
        <a:xfrm>
          <a:off x="5185539" y="2789"/>
          <a:ext cx="405206" cy="4052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6C6925-7B65-4534-A7F0-E09398244C88}">
      <dsp:nvSpPr>
        <dsp:cNvPr id="0" name=""/>
        <dsp:cNvSpPr/>
      </dsp:nvSpPr>
      <dsp:spPr>
        <a:xfrm rot="5400000">
          <a:off x="6310858" y="-472647"/>
          <a:ext cx="1429585" cy="23787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4521F-E8C4-4349-809A-338C6C42CA7E}">
      <dsp:nvSpPr>
        <dsp:cNvPr id="0" name=""/>
        <dsp:cNvSpPr/>
      </dsp:nvSpPr>
      <dsp:spPr>
        <a:xfrm>
          <a:off x="6072225" y="238100"/>
          <a:ext cx="2147592" cy="188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3</a:t>
          </a:r>
          <a:r>
            <a:rPr lang="en-US" sz="3300" kern="1200" baseline="30000" dirty="0"/>
            <a:t>rd</a:t>
          </a:r>
          <a:r>
            <a:rPr lang="en-US" sz="3300" kern="1200" dirty="0"/>
            <a:t> Stage</a:t>
          </a:r>
        </a:p>
        <a:p>
          <a:pPr marL="228600" lvl="1" indent="-228600" algn="l" defTabSz="1155700">
            <a:lnSpc>
              <a:spcPct val="90000"/>
            </a:lnSpc>
            <a:spcBef>
              <a:spcPct val="0"/>
            </a:spcBef>
            <a:spcAft>
              <a:spcPct val="15000"/>
            </a:spcAft>
            <a:buChar char="•"/>
          </a:pPr>
          <a:r>
            <a:rPr lang="en-US" sz="2600" kern="1200" dirty="0"/>
            <a:t>UK, Aus.</a:t>
          </a:r>
        </a:p>
      </dsp:txBody>
      <dsp:txXfrm>
        <a:off x="6072225" y="238100"/>
        <a:ext cx="2147592" cy="18824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3B58D-A207-4186-8B48-46C5084934F3}">
      <dsp:nvSpPr>
        <dsp:cNvPr id="0" name=""/>
        <dsp:cNvSpPr/>
      </dsp:nvSpPr>
      <dsp:spPr>
        <a:xfrm>
          <a:off x="0" y="120706"/>
          <a:ext cx="8797925" cy="7757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3P India (Budget 2014)</a:t>
          </a:r>
        </a:p>
      </dsp:txBody>
      <dsp:txXfrm>
        <a:off x="37867" y="158573"/>
        <a:ext cx="8722191" cy="699976"/>
      </dsp:txXfrm>
    </dsp:sp>
    <dsp:sp modelId="{0629A53E-D2DD-4E48-BEE4-346BBAFF3E89}">
      <dsp:nvSpPr>
        <dsp:cNvPr id="0" name=""/>
        <dsp:cNvSpPr/>
      </dsp:nvSpPr>
      <dsp:spPr>
        <a:xfrm>
          <a:off x="0" y="896416"/>
          <a:ext cx="8797925" cy="130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Best practices, model concessional agreements</a:t>
          </a:r>
        </a:p>
        <a:p>
          <a:pPr marL="228600" lvl="1" indent="-228600" algn="l" defTabSz="1200150">
            <a:lnSpc>
              <a:spcPct val="90000"/>
            </a:lnSpc>
            <a:spcBef>
              <a:spcPct val="0"/>
            </a:spcBef>
            <a:spcAft>
              <a:spcPct val="20000"/>
            </a:spcAft>
            <a:buChar char="•"/>
          </a:pPr>
          <a:r>
            <a:rPr lang="en-US" sz="2700" kern="1200" dirty="0"/>
            <a:t>No gold plating by private sector. (overestimating costs)</a:t>
          </a:r>
        </a:p>
        <a:p>
          <a:pPr marL="228600" lvl="1" indent="-228600" algn="l" defTabSz="1200150">
            <a:lnSpc>
              <a:spcPct val="90000"/>
            </a:lnSpc>
            <a:spcBef>
              <a:spcPct val="0"/>
            </a:spcBef>
            <a:spcAft>
              <a:spcPct val="20000"/>
            </a:spcAft>
            <a:buChar char="•"/>
          </a:pPr>
          <a:r>
            <a:rPr lang="en-US" sz="2700" kern="1200" dirty="0"/>
            <a:t>flexibility for exchange rate, fuel supply etc.</a:t>
          </a:r>
        </a:p>
      </dsp:txBody>
      <dsp:txXfrm>
        <a:off x="0" y="896416"/>
        <a:ext cx="8797925" cy="1302029"/>
      </dsp:txXfrm>
    </dsp:sp>
    <dsp:sp modelId="{8DB42D2F-9955-4446-9B6B-4A082454FD26}">
      <dsp:nvSpPr>
        <dsp:cNvPr id="0" name=""/>
        <dsp:cNvSpPr/>
      </dsp:nvSpPr>
      <dsp:spPr>
        <a:xfrm>
          <a:off x="0" y="2198446"/>
          <a:ext cx="8797925" cy="77571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Infrastructure PPP Project Review Committee (“IPRC”)</a:t>
          </a:r>
        </a:p>
      </dsp:txBody>
      <dsp:txXfrm>
        <a:off x="37867" y="2236313"/>
        <a:ext cx="8722191" cy="699976"/>
      </dsp:txXfrm>
    </dsp:sp>
    <dsp:sp modelId="{2713DF9B-CD50-4C72-9719-41F4540064C7}">
      <dsp:nvSpPr>
        <dsp:cNvPr id="0" name=""/>
        <dsp:cNvSpPr/>
      </dsp:nvSpPr>
      <dsp:spPr>
        <a:xfrm>
          <a:off x="0" y="2974156"/>
          <a:ext cx="8797925" cy="87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“Actionable Stress” arising from macro-economic conditions</a:t>
          </a:r>
        </a:p>
        <a:p>
          <a:pPr marL="228600" lvl="1" indent="-228600" algn="l" defTabSz="1200150">
            <a:lnSpc>
              <a:spcPct val="90000"/>
            </a:lnSpc>
            <a:spcBef>
              <a:spcPct val="0"/>
            </a:spcBef>
            <a:spcAft>
              <a:spcPct val="20000"/>
            </a:spcAft>
            <a:buChar char="•"/>
          </a:pPr>
          <a:r>
            <a:rPr lang="en-US" sz="2700" kern="1200" dirty="0"/>
            <a:t>Engineer with 15 years </a:t>
          </a:r>
          <a:r>
            <a:rPr lang="en-US" sz="2700" kern="1200" dirty="0" err="1"/>
            <a:t>xp</a:t>
          </a:r>
          <a:r>
            <a:rPr lang="en-US" sz="2700" kern="1200" dirty="0"/>
            <a:t>. Law, finance </a:t>
          </a:r>
          <a:r>
            <a:rPr lang="en-US" sz="2700" kern="1200" dirty="0" err="1"/>
            <a:t>etc</a:t>
          </a:r>
          <a:r>
            <a:rPr lang="en-US" sz="2700" kern="1200" dirty="0"/>
            <a:t> members as well.</a:t>
          </a:r>
        </a:p>
      </dsp:txBody>
      <dsp:txXfrm>
        <a:off x="0" y="2974156"/>
        <a:ext cx="8797925" cy="879750"/>
      </dsp:txXfrm>
    </dsp:sp>
    <dsp:sp modelId="{EDF8DEE2-626B-444B-A00B-8C7CABFD68B0}">
      <dsp:nvSpPr>
        <dsp:cNvPr id="0" name=""/>
        <dsp:cNvSpPr/>
      </dsp:nvSpPr>
      <dsp:spPr>
        <a:xfrm>
          <a:off x="0" y="3853906"/>
          <a:ext cx="8797925" cy="77571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Infrastructure PPP Adjudication Tribunal (“IPAT”) </a:t>
          </a:r>
        </a:p>
      </dsp:txBody>
      <dsp:txXfrm>
        <a:off x="37867" y="3891773"/>
        <a:ext cx="8722191" cy="699976"/>
      </dsp:txXfrm>
    </dsp:sp>
    <dsp:sp modelId="{7BF837DB-EE69-4AC6-9EF4-3468571D58B1}">
      <dsp:nvSpPr>
        <dsp:cNvPr id="0" name=""/>
        <dsp:cNvSpPr/>
      </dsp:nvSpPr>
      <dsp:spPr>
        <a:xfrm>
          <a:off x="0" y="4629616"/>
          <a:ext cx="8797925"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Under </a:t>
          </a:r>
          <a:r>
            <a:rPr lang="en-US" sz="2700" kern="1200" dirty="0" err="1"/>
            <a:t>retd</a:t>
          </a:r>
          <a:r>
            <a:rPr lang="en-US" sz="2700" kern="1200" dirty="0"/>
            <a:t>. SC judge/ CJH and technical/fin. experts</a:t>
          </a:r>
        </a:p>
      </dsp:txBody>
      <dsp:txXfrm>
        <a:off x="0" y="4629616"/>
        <a:ext cx="8797925" cy="563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767F6-B2D5-47DE-AFCA-98E1A37BBAB6}">
      <dsp:nvSpPr>
        <dsp:cNvPr id="0" name=""/>
        <dsp:cNvSpPr/>
      </dsp:nvSpPr>
      <dsp:spPr>
        <a:xfrm>
          <a:off x="0" y="0"/>
          <a:ext cx="8797925" cy="1792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Avoid loan syndication method</a:t>
          </a:r>
        </a:p>
        <a:p>
          <a:pPr marL="228600" lvl="1" indent="-228600" algn="l" defTabSz="889000">
            <a:lnSpc>
              <a:spcPct val="90000"/>
            </a:lnSpc>
            <a:spcBef>
              <a:spcPct val="0"/>
            </a:spcBef>
            <a:spcAft>
              <a:spcPct val="15000"/>
            </a:spcAft>
            <a:buChar char="•"/>
          </a:pPr>
          <a:r>
            <a:rPr lang="en-US" sz="2000" kern="1200" dirty="0"/>
            <a:t>1</a:t>
          </a:r>
          <a:r>
            <a:rPr lang="en-US" sz="2000" kern="1200" baseline="30000" dirty="0"/>
            <a:t>st</a:t>
          </a:r>
          <a:r>
            <a:rPr lang="en-US" sz="2000" kern="1200" dirty="0"/>
            <a:t> world: 1 bank assess, </a:t>
          </a:r>
        </a:p>
        <a:p>
          <a:pPr marL="228600" lvl="1" indent="-228600" algn="l" defTabSz="889000">
            <a:lnSpc>
              <a:spcPct val="90000"/>
            </a:lnSpc>
            <a:spcBef>
              <a:spcPct val="0"/>
            </a:spcBef>
            <a:spcAft>
              <a:spcPct val="15000"/>
            </a:spcAft>
            <a:buChar char="•"/>
          </a:pPr>
          <a:r>
            <a:rPr lang="en-US" sz="2000" kern="1200" dirty="0"/>
            <a:t>Then group of banks give loan. Avoid this in India.</a:t>
          </a:r>
        </a:p>
      </dsp:txBody>
      <dsp:txXfrm>
        <a:off x="1938853" y="0"/>
        <a:ext cx="6859071" cy="1792681"/>
      </dsp:txXfrm>
    </dsp:sp>
    <dsp:sp modelId="{F1467922-F002-41E6-A703-4F9BD139A147}">
      <dsp:nvSpPr>
        <dsp:cNvPr id="0" name=""/>
        <dsp:cNvSpPr/>
      </dsp:nvSpPr>
      <dsp:spPr>
        <a:xfrm>
          <a:off x="437733" y="179268"/>
          <a:ext cx="1242654" cy="1434145"/>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B5E82A-9EC8-42FA-A13B-0403321B2A44}">
      <dsp:nvSpPr>
        <dsp:cNvPr id="0" name=""/>
        <dsp:cNvSpPr/>
      </dsp:nvSpPr>
      <dsp:spPr>
        <a:xfrm>
          <a:off x="0" y="1971950"/>
          <a:ext cx="8797925" cy="1792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Develop</a:t>
          </a:r>
        </a:p>
        <a:p>
          <a:pPr marL="228600" lvl="1" indent="-228600" algn="l" defTabSz="889000">
            <a:lnSpc>
              <a:spcPct val="90000"/>
            </a:lnSpc>
            <a:spcBef>
              <a:spcPct val="0"/>
            </a:spcBef>
            <a:spcAft>
              <a:spcPct val="15000"/>
            </a:spcAft>
            <a:buChar char="•"/>
          </a:pPr>
          <a:r>
            <a:rPr lang="en-US" sz="2000" kern="1200" dirty="0"/>
            <a:t>Corporate bond market (</a:t>
          </a:r>
          <a:r>
            <a:rPr lang="en-US" sz="2000" kern="1200" dirty="0">
              <a:hlinkClick xmlns:r="http://schemas.openxmlformats.org/officeDocument/2006/relationships" r:id="rId2"/>
            </a:rPr>
            <a:t>BES165/P6</a:t>
          </a:r>
          <a:r>
            <a:rPr lang="en-US" sz="2000" kern="1200" dirty="0"/>
            <a:t>)</a:t>
          </a:r>
        </a:p>
        <a:p>
          <a:pPr marL="228600" lvl="1" indent="-228600" algn="l" defTabSz="889000">
            <a:lnSpc>
              <a:spcPct val="90000"/>
            </a:lnSpc>
            <a:spcBef>
              <a:spcPct val="0"/>
            </a:spcBef>
            <a:spcAft>
              <a:spcPct val="15000"/>
            </a:spcAft>
            <a:buChar char="•"/>
          </a:pPr>
          <a:r>
            <a:rPr lang="en-US" sz="2000" kern="1200" dirty="0"/>
            <a:t>Divest equity from successful PPP- use the money to create new infra.</a:t>
          </a:r>
        </a:p>
        <a:p>
          <a:pPr marL="228600" lvl="1" indent="-228600" algn="l" defTabSz="889000">
            <a:lnSpc>
              <a:spcPct val="90000"/>
            </a:lnSpc>
            <a:spcBef>
              <a:spcPct val="0"/>
            </a:spcBef>
            <a:spcAft>
              <a:spcPct val="15000"/>
            </a:spcAft>
            <a:buChar char="•"/>
          </a:pPr>
          <a:r>
            <a:rPr lang="en-US" sz="2000" kern="1200" dirty="0"/>
            <a:t>Taxation, loan, subsidy periodic review with RBI and Government.</a:t>
          </a:r>
        </a:p>
      </dsp:txBody>
      <dsp:txXfrm>
        <a:off x="1938853" y="1971950"/>
        <a:ext cx="6859071" cy="1792681"/>
      </dsp:txXfrm>
    </dsp:sp>
    <dsp:sp modelId="{A410D337-0470-4F33-B5D5-C3EF8EF594CD}">
      <dsp:nvSpPr>
        <dsp:cNvPr id="0" name=""/>
        <dsp:cNvSpPr/>
      </dsp:nvSpPr>
      <dsp:spPr>
        <a:xfrm>
          <a:off x="179268" y="2151218"/>
          <a:ext cx="1759585" cy="1434145"/>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A08883-9DFB-43F7-ABE1-61A034494694}">
      <dsp:nvSpPr>
        <dsp:cNvPr id="0" name=""/>
        <dsp:cNvSpPr/>
      </dsp:nvSpPr>
      <dsp:spPr>
        <a:xfrm>
          <a:off x="0" y="3943900"/>
          <a:ext cx="8797925" cy="1792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Zero coupon bond promote (</a:t>
          </a:r>
          <a:r>
            <a:rPr lang="en-US" sz="2600" kern="1200" dirty="0">
              <a:hlinkClick xmlns:r="http://schemas.openxmlformats.org/officeDocument/2006/relationships" r:id="rId4"/>
            </a:rPr>
            <a:t>L2/P1</a:t>
          </a:r>
          <a:r>
            <a:rPr lang="en-US" sz="2600" kern="1200" dirty="0"/>
            <a:t>)</a:t>
          </a:r>
        </a:p>
        <a:p>
          <a:pPr marL="228600" lvl="1" indent="-228600" algn="l" defTabSz="889000">
            <a:lnSpc>
              <a:spcPct val="90000"/>
            </a:lnSpc>
            <a:spcBef>
              <a:spcPct val="0"/>
            </a:spcBef>
            <a:spcAft>
              <a:spcPct val="15000"/>
            </a:spcAft>
            <a:buChar char="•"/>
          </a:pPr>
          <a:r>
            <a:rPr lang="en-US" sz="2000" kern="1200" dirty="0"/>
            <a:t>Company doesn’t have to pay interest till project is over.</a:t>
          </a:r>
        </a:p>
        <a:p>
          <a:pPr marL="228600" lvl="1" indent="-228600" algn="l" defTabSz="889000">
            <a:lnSpc>
              <a:spcPct val="90000"/>
            </a:lnSpc>
            <a:spcBef>
              <a:spcPct val="0"/>
            </a:spcBef>
            <a:spcAft>
              <a:spcPct val="15000"/>
            </a:spcAft>
            <a:buChar char="•"/>
          </a:pPr>
          <a:r>
            <a:rPr lang="en-US" sz="2000" kern="1200" dirty="0"/>
            <a:t>Lock in period of 3-5 years, but pension/insurance-</a:t>
          </a:r>
          <a:r>
            <a:rPr lang="en-US" sz="2000" kern="1200" dirty="0" err="1"/>
            <a:t>walla</a:t>
          </a:r>
          <a:r>
            <a:rPr lang="en-US" sz="2000" kern="1200" dirty="0"/>
            <a:t> don’t mind.</a:t>
          </a:r>
        </a:p>
      </dsp:txBody>
      <dsp:txXfrm>
        <a:off x="1938853" y="3943900"/>
        <a:ext cx="6859071" cy="1792681"/>
      </dsp:txXfrm>
    </dsp:sp>
    <dsp:sp modelId="{FE7576E9-FBA7-4D54-AA44-47A9BF72468C}">
      <dsp:nvSpPr>
        <dsp:cNvPr id="0" name=""/>
        <dsp:cNvSpPr/>
      </dsp:nvSpPr>
      <dsp:spPr>
        <a:xfrm>
          <a:off x="279115" y="4123168"/>
          <a:ext cx="1559889" cy="1434145"/>
        </a:xfrm>
        <a:prstGeom prst="roundRect">
          <a:avLst>
            <a:gd name="adj" fmla="val 10000"/>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709D6-599C-42AB-AAD1-7CFFFEA2C224}">
      <dsp:nvSpPr>
        <dsp:cNvPr id="0" name=""/>
        <dsp:cNvSpPr/>
      </dsp:nvSpPr>
      <dsp:spPr>
        <a:xfrm>
          <a:off x="4295" y="738932"/>
          <a:ext cx="2197333" cy="77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99060" rIns="277368" bIns="99060" numCol="1" spcCol="1270" anchor="ctr" anchorCtr="0">
          <a:noAutofit/>
        </a:bodyPr>
        <a:lstStyle/>
        <a:p>
          <a:pPr marL="0" lvl="0" indent="0" algn="r" defTabSz="1733550">
            <a:lnSpc>
              <a:spcPct val="90000"/>
            </a:lnSpc>
            <a:spcBef>
              <a:spcPct val="0"/>
            </a:spcBef>
            <a:spcAft>
              <a:spcPct val="35000"/>
            </a:spcAft>
            <a:buNone/>
          </a:pPr>
          <a:r>
            <a:rPr lang="en-US" sz="3900" kern="1200" dirty="0"/>
            <a:t>Problem</a:t>
          </a:r>
        </a:p>
      </dsp:txBody>
      <dsp:txXfrm>
        <a:off x="4295" y="738932"/>
        <a:ext cx="2197333" cy="772200"/>
      </dsp:txXfrm>
    </dsp:sp>
    <dsp:sp modelId="{CE180CFB-D64F-4937-BEEB-74E25DB1BBD2}">
      <dsp:nvSpPr>
        <dsp:cNvPr id="0" name=""/>
        <dsp:cNvSpPr/>
      </dsp:nvSpPr>
      <dsp:spPr>
        <a:xfrm>
          <a:off x="2201629" y="208045"/>
          <a:ext cx="439466" cy="18339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557565-2891-47BF-A971-0C0AEE90ADFF}">
      <dsp:nvSpPr>
        <dsp:cNvPr id="0" name=""/>
        <dsp:cNvSpPr/>
      </dsp:nvSpPr>
      <dsp:spPr>
        <a:xfrm>
          <a:off x="2816882" y="208045"/>
          <a:ext cx="5976746" cy="1833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a:t>Art. 12 (“the State”), Demand for “Statutory Audit” of books, application of RTI</a:t>
          </a:r>
        </a:p>
      </dsp:txBody>
      <dsp:txXfrm>
        <a:off x="2816882" y="208045"/>
        <a:ext cx="5976746" cy="1833975"/>
      </dsp:txXfrm>
    </dsp:sp>
    <dsp:sp modelId="{B9956117-F8FF-46BF-B917-05CCD7DD3038}">
      <dsp:nvSpPr>
        <dsp:cNvPr id="0" name=""/>
        <dsp:cNvSpPr/>
      </dsp:nvSpPr>
      <dsp:spPr>
        <a:xfrm>
          <a:off x="4295" y="3028522"/>
          <a:ext cx="2197333" cy="123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99060" rIns="277368" bIns="99060" numCol="1" spcCol="1270" anchor="ctr" anchorCtr="0">
          <a:noAutofit/>
        </a:bodyPr>
        <a:lstStyle/>
        <a:p>
          <a:pPr marL="0" lvl="0" indent="0" algn="r" defTabSz="1733550">
            <a:lnSpc>
              <a:spcPct val="90000"/>
            </a:lnSpc>
            <a:spcBef>
              <a:spcPct val="0"/>
            </a:spcBef>
            <a:spcAft>
              <a:spcPct val="35000"/>
            </a:spcAft>
            <a:buNone/>
          </a:pPr>
          <a:r>
            <a:rPr lang="en-US" sz="3900" kern="1200" dirty="0"/>
            <a:t>Kelkar Solution</a:t>
          </a:r>
        </a:p>
      </dsp:txBody>
      <dsp:txXfrm>
        <a:off x="4295" y="3028522"/>
        <a:ext cx="2197333" cy="1230693"/>
      </dsp:txXfrm>
    </dsp:sp>
    <dsp:sp modelId="{1E2121B5-BF56-4853-B616-51324E9B2593}">
      <dsp:nvSpPr>
        <dsp:cNvPr id="0" name=""/>
        <dsp:cNvSpPr/>
      </dsp:nvSpPr>
      <dsp:spPr>
        <a:xfrm>
          <a:off x="2201629" y="2182420"/>
          <a:ext cx="439466" cy="292289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97CA8-5BFC-4037-814F-E19C713ABD12}">
      <dsp:nvSpPr>
        <dsp:cNvPr id="0" name=""/>
        <dsp:cNvSpPr/>
      </dsp:nvSpPr>
      <dsp:spPr>
        <a:xfrm>
          <a:off x="2816882" y="2182420"/>
          <a:ext cx="5976746" cy="29228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a:t>SPV=&gt; audit under Companies Act</a:t>
          </a:r>
        </a:p>
        <a:p>
          <a:pPr marL="285750" lvl="1" indent="-285750" algn="l" defTabSz="1733550">
            <a:lnSpc>
              <a:spcPct val="90000"/>
            </a:lnSpc>
            <a:spcBef>
              <a:spcPct val="0"/>
            </a:spcBef>
            <a:spcAft>
              <a:spcPct val="15000"/>
            </a:spcAft>
            <a:buChar char="•"/>
          </a:pPr>
          <a:r>
            <a:rPr lang="en-US" sz="3900" kern="1200" dirty="0"/>
            <a:t>Encourage corporate governance, performance audit.</a:t>
          </a:r>
        </a:p>
      </dsp:txBody>
      <dsp:txXfrm>
        <a:off x="2816882" y="2182420"/>
        <a:ext cx="5976746" cy="2922897"/>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EE00D-CF07-4B00-99B4-6AC1F3ECBB9A}" type="datetimeFigureOut">
              <a:rPr lang="en-US" smtClean="0"/>
              <a:t>30-Jul-16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A6D6C-6CBD-467C-90BE-A053EDA7556C}" type="slidenum">
              <a:rPr lang="en-US" smtClean="0"/>
              <a:t>‹#›</a:t>
            </a:fld>
            <a:endParaRPr lang="en-US"/>
          </a:p>
        </p:txBody>
      </p:sp>
    </p:spTree>
    <p:extLst>
      <p:ext uri="{BB962C8B-B14F-4D97-AF65-F5344CB8AC3E}">
        <p14:creationId xmlns:p14="http://schemas.microsoft.com/office/powerpoint/2010/main" val="252214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pppinindia.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infrastructureindia.gov.i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Private Partnerships (PPPs) in infrastructure refer to the provision of a public asset and service by a private partner who has been conceded the right (the “Concession”) for the purpose, for a specified period of time, on the basis of market determined revenue streams, that allow for commercial return on investment</a:t>
            </a:r>
          </a:p>
          <a:p>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4</a:t>
            </a:fld>
            <a:endParaRPr lang="en-US"/>
          </a:p>
        </p:txBody>
      </p:sp>
    </p:spTree>
    <p:extLst>
      <p:ext uri="{BB962C8B-B14F-4D97-AF65-F5344CB8AC3E}">
        <p14:creationId xmlns:p14="http://schemas.microsoft.com/office/powerpoint/2010/main" val="3062752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Bullet train: 320kmph, high speed: 200-250kmph. But marginal increase in </a:t>
            </a:r>
            <a:r>
              <a:rPr lang="en-US" sz="1200" kern="1200" dirty="0" err="1">
                <a:solidFill>
                  <a:schemeClr val="tx1"/>
                </a:solidFill>
                <a:effectLst/>
                <a:latin typeface="+mn-lt"/>
                <a:ea typeface="+mn-ea"/>
                <a:cs typeface="+mn-cs"/>
              </a:rPr>
              <a:t>speeed</a:t>
            </a:r>
            <a:r>
              <a:rPr lang="en-US" sz="1200" kern="1200" dirty="0">
                <a:solidFill>
                  <a:schemeClr val="tx1"/>
                </a:solidFill>
                <a:effectLst/>
                <a:latin typeface="+mn-lt"/>
                <a:ea typeface="+mn-ea"/>
                <a:cs typeface="+mn-cs"/>
              </a:rPr>
              <a:t>=  far more $$ needed for special tracks and trains = higher price = unviable, people will go for airfare. Hence sweet spot = ~200kmphs</a:t>
            </a:r>
            <a:endParaRPr lang="en-US" dirty="0"/>
          </a:p>
        </p:txBody>
      </p:sp>
      <p:sp>
        <p:nvSpPr>
          <p:cNvPr id="4" name="Slide Number Placeholder 3"/>
          <p:cNvSpPr>
            <a:spLocks noGrp="1"/>
          </p:cNvSpPr>
          <p:nvPr>
            <p:ph type="sldNum" sz="quarter" idx="10"/>
          </p:nvPr>
        </p:nvSpPr>
        <p:spPr/>
        <p:txBody>
          <a:bodyPr/>
          <a:lstStyle/>
          <a:p>
            <a:fld id="{F89B5E5A-19B5-47EE-BB58-1CF1AE7567D4}" type="slidenum">
              <a:rPr lang="en-US" smtClean="0"/>
              <a:t>24</a:t>
            </a:fld>
            <a:endParaRPr lang="en-US"/>
          </a:p>
        </p:txBody>
      </p:sp>
    </p:spTree>
    <p:extLst>
      <p:ext uri="{BB962C8B-B14F-4D97-AF65-F5344CB8AC3E}">
        <p14:creationId xmlns:p14="http://schemas.microsoft.com/office/powerpoint/2010/main" val="409229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Bullet train between A'bad to Mumbai.</a:t>
            </a:r>
          </a:p>
          <a:p>
            <a:pPr fontAlgn="ctr"/>
            <a:r>
              <a:rPr lang="en-US" dirty="0"/>
              <a:t>Japan to fund ~80% of project (need ~1 lakh crore.) India will have to begin</a:t>
            </a:r>
          </a:p>
          <a:p>
            <a:pPr fontAlgn="ctr"/>
            <a:r>
              <a:rPr lang="en-US" dirty="0"/>
              <a:t>Assume Rs.1500 charge for 300 km drive x 15 years- then it'll have to make 100 trips per day with total ~1 lakh passengers to make enough $$ to repay.</a:t>
            </a:r>
          </a:p>
          <a:p>
            <a:pPr fontAlgn="ctr"/>
            <a:r>
              <a:rPr lang="en-US" dirty="0"/>
              <a:t>Counter:</a:t>
            </a:r>
          </a:p>
          <a:p>
            <a:pPr algn="ctr"/>
            <a:r>
              <a:rPr lang="en-US" dirty="0"/>
              <a:t>508 </a:t>
            </a:r>
            <a:r>
              <a:rPr lang="en-US" dirty="0" err="1"/>
              <a:t>kms</a:t>
            </a:r>
            <a:r>
              <a:rPr lang="en-US" dirty="0"/>
              <a:t>; 750-1200 seats; 35 trips per day</a:t>
            </a:r>
          </a:p>
          <a:p>
            <a:pPr algn="ctr"/>
            <a:r>
              <a:rPr lang="en-US" dirty="0"/>
              <a:t>105 trips by 2053</a:t>
            </a:r>
          </a:p>
          <a:p>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25</a:t>
            </a:fld>
            <a:endParaRPr lang="en-US"/>
          </a:p>
        </p:txBody>
      </p:sp>
    </p:spTree>
    <p:extLst>
      <p:ext uri="{BB962C8B-B14F-4D97-AF65-F5344CB8AC3E}">
        <p14:creationId xmlns:p14="http://schemas.microsoft.com/office/powerpoint/2010/main" val="149336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Gangmen</a:t>
            </a:r>
            <a:r>
              <a:rPr lang="en-US" dirty="0"/>
              <a:t>, now </a:t>
            </a:r>
            <a:r>
              <a:rPr lang="en-US" dirty="0" err="1"/>
              <a:t>redesignated</a:t>
            </a:r>
            <a:r>
              <a:rPr lang="en-US" dirty="0"/>
              <a:t> as track maintainers, are most vulnerable to getting run over by trains while performing their duty round-the-clock. About 400 </a:t>
            </a:r>
            <a:r>
              <a:rPr lang="en-US" dirty="0" err="1"/>
              <a:t>gangmen</a:t>
            </a:r>
            <a:r>
              <a:rPr lang="en-US" dirty="0"/>
              <a:t> are killed every year in train accidents while on duty.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 of the tools carried by them while patrolling.</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31</a:t>
            </a:fld>
            <a:endParaRPr lang="en-US"/>
          </a:p>
        </p:txBody>
      </p:sp>
    </p:spTree>
    <p:extLst>
      <p:ext uri="{BB962C8B-B14F-4D97-AF65-F5344CB8AC3E}">
        <p14:creationId xmlns:p14="http://schemas.microsoft.com/office/powerpoint/2010/main" val="313885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Earlier used in aircrafts, now in trains</a:t>
            </a:r>
          </a:p>
          <a:p>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32</a:t>
            </a:fld>
            <a:endParaRPr lang="en-US"/>
          </a:p>
        </p:txBody>
      </p:sp>
    </p:spTree>
    <p:extLst>
      <p:ext uri="{BB962C8B-B14F-4D97-AF65-F5344CB8AC3E}">
        <p14:creationId xmlns:p14="http://schemas.microsoft.com/office/powerpoint/2010/main" val="121469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duty on repair</a:t>
            </a:r>
            <a:r>
              <a:rPr lang="en-US" baseline="0" dirty="0"/>
              <a:t> </a:t>
            </a:r>
            <a:r>
              <a:rPr lang="en-US" baseline="0" dirty="0" err="1"/>
              <a:t>spareparts</a:t>
            </a:r>
            <a:r>
              <a:rPr lang="en-US" baseline="0" dirty="0"/>
              <a:t>.</a:t>
            </a:r>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40</a:t>
            </a:fld>
            <a:endParaRPr lang="en-US"/>
          </a:p>
        </p:txBody>
      </p:sp>
    </p:spTree>
    <p:extLst>
      <p:ext uri="{BB962C8B-B14F-4D97-AF65-F5344CB8AC3E}">
        <p14:creationId xmlns:p14="http://schemas.microsoft.com/office/powerpoint/2010/main" val="1780181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ment</a:t>
            </a:r>
            <a:r>
              <a:rPr lang="en-US" dirty="0"/>
              <a:t> multiplier are 3.25 and 6.10 respectively.</a:t>
            </a:r>
          </a:p>
          <a:p>
            <a:r>
              <a:rPr lang="en-US" dirty="0"/>
              <a:t>if every Indian in middle class income bracket takes just one flight in a year, it would result in a sale of 35 crore tickets,</a:t>
            </a:r>
          </a:p>
          <a:p>
            <a:r>
              <a:rPr lang="en-US" dirty="0"/>
              <a:t>This will be possible if the air-fares, especially on the regional routes, are brought down</a:t>
            </a:r>
          </a:p>
          <a:p>
            <a:r>
              <a:rPr lang="en-US" dirty="0"/>
              <a:t>enable 30 crore domestic ticketing by 2022 and 50 crore by 2027, and international ticketing to increase to 20 crore by 2027. Similarly, cargo volumes should increase to 10 million </a:t>
            </a:r>
            <a:r>
              <a:rPr lang="en-US" dirty="0" err="1"/>
              <a:t>tonnes</a:t>
            </a:r>
            <a:r>
              <a:rPr lang="en-US" dirty="0"/>
              <a:t> by 2027.</a:t>
            </a:r>
          </a:p>
          <a:p>
            <a:r>
              <a:rPr lang="en-US" dirty="0"/>
              <a:t>promote tourism, increase employment and lead to a balanced regional growth.</a:t>
            </a:r>
          </a:p>
          <a:p>
            <a:r>
              <a:rPr lang="en-US" dirty="0"/>
              <a:t>RCS will be made operational only in those States which reduce VAT on Aviation Turbine Fuel (ATF) at these airports to 1% or less for a period of 10 years.</a:t>
            </a:r>
          </a:p>
          <a:p>
            <a:endParaRPr lang="en-US" dirty="0"/>
          </a:p>
          <a:p>
            <a:r>
              <a:rPr lang="en-US" dirty="0"/>
              <a:t>No-Frills Airports will be done at an indicative cost of Rs 50 crore to Rs 100 crore, without insisting on its financial viability.</a:t>
            </a:r>
          </a:p>
          <a:p>
            <a:endParaRPr lang="en-US" dirty="0"/>
          </a:p>
          <a:p>
            <a:r>
              <a:rPr lang="en-US" dirty="0"/>
              <a:t>Service tax on tickets will be levied on 10% of the taxable</a:t>
            </a:r>
          </a:p>
          <a:p>
            <a:r>
              <a:rPr lang="en-US" dirty="0"/>
              <a:t>police and fire services free of cost. Power, water and other utilities will be provided at substantially concessional rates.</a:t>
            </a:r>
          </a:p>
          <a:p>
            <a:r>
              <a:rPr lang="en-US" dirty="0"/>
              <a:t>VGF will be shared between </a:t>
            </a:r>
            <a:r>
              <a:rPr lang="en-US" dirty="0" err="1"/>
              <a:t>MoCA</a:t>
            </a:r>
            <a:r>
              <a:rPr lang="en-US" dirty="0"/>
              <a:t> and the State Government in the ratio of 80:20. For the North Eastern States, the ratio will be 90:10.</a:t>
            </a:r>
          </a:p>
          <a:p>
            <a:r>
              <a:rPr lang="en-US" dirty="0"/>
              <a:t>payment of the full amount of VGF will be made to the airline operator from the Regional Connectivity Fund (RCF)</a:t>
            </a:r>
          </a:p>
          <a:p>
            <a:endParaRPr lang="en-US" dirty="0"/>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41</a:t>
            </a:fld>
            <a:endParaRPr lang="en-US"/>
          </a:p>
        </p:txBody>
      </p:sp>
    </p:spTree>
    <p:extLst>
      <p:ext uri="{BB962C8B-B14F-4D97-AF65-F5344CB8AC3E}">
        <p14:creationId xmlns:p14="http://schemas.microsoft.com/office/powerpoint/2010/main" val="2632250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RDG was introduced in 1994 to provide air connectivity to Jammu and Kashmir, North East Region, Andaman&amp; Nicobar Islands, Lakshadweep, Tier-2 and Tier-3 cities, by way of internal cross-subsidy</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42</a:t>
            </a:fld>
            <a:endParaRPr lang="en-US"/>
          </a:p>
        </p:txBody>
      </p:sp>
    </p:spTree>
    <p:extLst>
      <p:ext uri="{BB962C8B-B14F-4D97-AF65-F5344CB8AC3E}">
        <p14:creationId xmlns:p14="http://schemas.microsoft.com/office/powerpoint/2010/main" val="422291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per august data http://pib.nic.in/newsite/printrelease.aspx?relid=124217</a:t>
            </a:r>
          </a:p>
          <a:p>
            <a:endParaRPr lang="en-US" dirty="0"/>
          </a:p>
        </p:txBody>
      </p:sp>
      <p:sp>
        <p:nvSpPr>
          <p:cNvPr id="4" name="Slide Number Placeholder 3"/>
          <p:cNvSpPr>
            <a:spLocks noGrp="1"/>
          </p:cNvSpPr>
          <p:nvPr>
            <p:ph type="sldNum" sz="quarter" idx="10"/>
          </p:nvPr>
        </p:nvSpPr>
        <p:spPr/>
        <p:txBody>
          <a:bodyPr/>
          <a:lstStyle/>
          <a:p>
            <a:fld id="{4631C721-980C-4080-BC77-1F2EC30AF01F}" type="slidenum">
              <a:rPr lang="en-US" smtClean="0"/>
              <a:t>48</a:t>
            </a:fld>
            <a:endParaRPr lang="en-US"/>
          </a:p>
        </p:txBody>
      </p:sp>
    </p:spTree>
    <p:extLst>
      <p:ext uri="{BB962C8B-B14F-4D97-AF65-F5344CB8AC3E}">
        <p14:creationId xmlns:p14="http://schemas.microsoft.com/office/powerpoint/2010/main" val="47475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Backward linkage= demand in input sector = job creation.</a:t>
            </a:r>
          </a:p>
          <a:p>
            <a:pPr fontAlgn="ctr"/>
            <a:r>
              <a:rPr lang="en-US" dirty="0"/>
              <a:t>Forward linkage= demand in furniture, painting etc. = job creation</a:t>
            </a:r>
          </a:p>
          <a:p>
            <a:pPr fontAlgn="ctr"/>
            <a:endParaRPr lang="en-US" dirty="0"/>
          </a:p>
          <a:p>
            <a:pPr fontAlgn="ctr"/>
            <a:r>
              <a:rPr lang="en-US" dirty="0"/>
              <a:t>unsold housing units, weak demand yet prices not declining in most cases- due to heavy flow of capital by debt instrument.</a:t>
            </a:r>
          </a:p>
          <a:p>
            <a:pPr fontAlgn="ctr"/>
            <a:r>
              <a:rPr lang="en-US" dirty="0"/>
              <a:t>National Housing Bank’s RESIDEX (index of residential prices).  </a:t>
            </a:r>
          </a:p>
          <a:p>
            <a:pPr fontAlgn="ctr"/>
            <a:endParaRPr lang="en-US" dirty="0"/>
          </a:p>
          <a:p>
            <a:pPr fontAlgn="ctr"/>
            <a:r>
              <a:rPr lang="en-US" dirty="0"/>
              <a:t>40 different kinds of approvals and No Objection Certificates (</a:t>
            </a:r>
            <a:r>
              <a:rPr lang="en-US" dirty="0" err="1"/>
              <a:t>NoC</a:t>
            </a:r>
            <a:r>
              <a:rPr lang="en-US" dirty="0"/>
              <a:t>) are required for a building project.</a:t>
            </a:r>
          </a:p>
          <a:p>
            <a:pPr fontAlgn="ctr"/>
            <a:r>
              <a:rPr lang="en-US" dirty="0"/>
              <a:t>25% projects delayed by this for 2-3 years.</a:t>
            </a:r>
          </a:p>
          <a:p>
            <a:pPr fontAlgn="ctr"/>
            <a:r>
              <a:rPr lang="en-US" dirty="0"/>
              <a:t>take anywhere between two and three years for construction to start. </a:t>
            </a:r>
          </a:p>
          <a:p>
            <a:pPr fontAlgn="ctr"/>
            <a:endParaRPr lang="en-US" dirty="0"/>
          </a:p>
          <a:p>
            <a:pPr fontAlgn="ct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51</a:t>
            </a:fld>
            <a:endParaRPr lang="en-US"/>
          </a:p>
        </p:txBody>
      </p:sp>
    </p:spTree>
    <p:extLst>
      <p:ext uri="{BB962C8B-B14F-4D97-AF65-F5344CB8AC3E}">
        <p14:creationId xmlns:p14="http://schemas.microsoft.com/office/powerpoint/2010/main" val="722034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risk-based matrix for different types of buildings has been introduced so that small buildings with low- risk criteria get faster approvals whereas the high-risk buildings such as malls, multi-storied and big complexes are examined in detail.</a:t>
            </a:r>
          </a:p>
          <a:p>
            <a:endParaRPr lang="en-US" dirty="0"/>
          </a:p>
          <a:p>
            <a:r>
              <a:rPr lang="en-US" dirty="0"/>
              <a:t>Provisions for the elderly, physically challenged and children have also found place in the Model Building Byelaws.</a:t>
            </a:r>
          </a:p>
          <a:p>
            <a:r>
              <a:rPr lang="en-US" dirty="0"/>
              <a:t>he</a:t>
            </a:r>
          </a:p>
          <a:p>
            <a:endParaRPr lang="en-US" dirty="0"/>
          </a:p>
        </p:txBody>
      </p:sp>
      <p:sp>
        <p:nvSpPr>
          <p:cNvPr id="4" name="Slide Number Placeholder 3"/>
          <p:cNvSpPr>
            <a:spLocks noGrp="1"/>
          </p:cNvSpPr>
          <p:nvPr>
            <p:ph type="sldNum" sz="quarter" idx="10"/>
          </p:nvPr>
        </p:nvSpPr>
        <p:spPr/>
        <p:txBody>
          <a:bodyPr/>
          <a:lstStyle/>
          <a:p>
            <a:fld id="{F89B5E5A-19B5-47EE-BB58-1CF1AE7567D4}" type="slidenum">
              <a:rPr lang="en-US" smtClean="0"/>
              <a:t>53</a:t>
            </a:fld>
            <a:endParaRPr lang="en-US"/>
          </a:p>
        </p:txBody>
      </p:sp>
    </p:spTree>
    <p:extLst>
      <p:ext uri="{BB962C8B-B14F-4D97-AF65-F5344CB8AC3E}">
        <p14:creationId xmlns:p14="http://schemas.microsoft.com/office/powerpoint/2010/main" val="111159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Figure 4: India: The Youngest Economy</a:t>
            </a:r>
          </a:p>
          <a:p>
            <a:pPr rtl="0" fontAlgn="ctr"/>
            <a:r>
              <a:rPr lang="en-US" sz="1200" kern="1200" dirty="0">
                <a:solidFill>
                  <a:schemeClr val="tx1"/>
                </a:solidFill>
                <a:effectLst/>
                <a:latin typeface="+mn-lt"/>
                <a:ea typeface="+mn-ea"/>
                <a:cs typeface="+mn-cs"/>
              </a:rPr>
              <a:t>By 2100, India will still have a working age population of some 931 million.</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Infrastructure is critical to converting India's demography into a dividend</a:t>
            </a:r>
          </a:p>
          <a:p>
            <a:pPr rtl="0" fontAlgn="ctr"/>
            <a:r>
              <a:rPr lang="en-US" sz="1200" kern="1200" dirty="0">
                <a:solidFill>
                  <a:schemeClr val="tx1"/>
                </a:solidFill>
                <a:effectLst/>
                <a:latin typeface="+mn-lt"/>
                <a:ea typeface="+mn-ea"/>
                <a:cs typeface="+mn-cs"/>
              </a:rPr>
              <a:t>Greater road capacity tends to lower the cost of transport services for manufacturing, improves the sector's profitability, and thus provides an incentive to raise manufacturing output.</a:t>
            </a:r>
          </a:p>
          <a:p>
            <a:pPr rtl="0" fontAlgn="ctr"/>
            <a:r>
              <a:rPr lang="en-US" sz="1200" kern="1200" dirty="0">
                <a:solidFill>
                  <a:schemeClr val="tx1"/>
                </a:solidFill>
                <a:effectLst/>
                <a:latin typeface="+mn-lt"/>
                <a:ea typeface="+mn-ea"/>
                <a:cs typeface="+mn-cs"/>
              </a:rPr>
              <a:t>that poor infrastructure is partly responsible for India's transition from agriculture to services, bypassing low-skilled and semi-skilled manufacturing sector. This idiosyncratic pattern of growth has made India's recent growth to be infamously termed as “jobless growth”- where output and employment shares of the Indian manufacturing sector have hardly changed in the last 30 years.</a:t>
            </a:r>
          </a:p>
          <a:p>
            <a:pPr rtl="0" fontAlgn="ctr"/>
            <a:r>
              <a:rPr lang="en-US" sz="1200" kern="1200" dirty="0">
                <a:solidFill>
                  <a:schemeClr val="tx1"/>
                </a:solidFill>
                <a:effectLst/>
                <a:latin typeface="+mn-lt"/>
                <a:ea typeface="+mn-ea"/>
                <a:cs typeface="+mn-cs"/>
              </a:rPr>
              <a:t>The growth experience of the Asian Tigers shows that the early-stage manufacturing sector employs low skilled people, giving them a higher share in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income. As the manufacturing sector expands and develops, the demand for skilled workers increases. Workers, equipped with higher incomes, respond to the demand by developing skills.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a:p>
            <a:endParaRPr lang="en-US" dirty="0"/>
          </a:p>
          <a:p>
            <a:pPr rtl="0" fontAlgn="ctr"/>
            <a:r>
              <a:rPr lang="en-US" sz="1200" kern="1200" dirty="0">
                <a:solidFill>
                  <a:schemeClr val="tx1"/>
                </a:solidFill>
                <a:effectLst/>
                <a:latin typeface="+mn-lt"/>
                <a:ea typeface="+mn-ea"/>
                <a:cs typeface="+mn-cs"/>
              </a:rPr>
              <a:t>thereby imposing huge costs on society. Low productivity, poor competitiveness, high costs, and the slow pace of urbanization are some of the consequences</a:t>
            </a:r>
          </a:p>
          <a:p>
            <a:pPr rtl="0" fontAlgn="ctr"/>
            <a:r>
              <a:rPr lang="en-US" sz="1200" kern="1200" dirty="0">
                <a:solidFill>
                  <a:schemeClr val="tx1"/>
                </a:solidFill>
                <a:effectLst/>
                <a:latin typeface="+mn-lt"/>
                <a:ea typeface="+mn-ea"/>
                <a:cs typeface="+mn-cs"/>
              </a:rPr>
              <a:t>India will be the world’s most populated country before 2030, outgrowing China.</a:t>
            </a:r>
          </a:p>
          <a:p>
            <a:pPr rtl="0" fontAlgn="ctr"/>
            <a:r>
              <a:rPr lang="en-US" sz="1200" kern="1200" dirty="0">
                <a:solidFill>
                  <a:schemeClr val="tx1"/>
                </a:solidFill>
                <a:effectLst/>
                <a:latin typeface="+mn-lt"/>
                <a:ea typeface="+mn-ea"/>
                <a:cs typeface="+mn-cs"/>
              </a:rPr>
              <a:t>unable to convert its demographic transition into a demographic dividend.</a:t>
            </a:r>
          </a:p>
          <a:p>
            <a:pPr rtl="0" fontAlgn="ctr"/>
            <a:r>
              <a:rPr lang="en-US" sz="1200" kern="1200" dirty="0">
                <a:solidFill>
                  <a:schemeClr val="tx1"/>
                </a:solidFill>
                <a:effectLst/>
                <a:latin typeface="+mn-lt"/>
                <a:ea typeface="+mn-ea"/>
                <a:cs typeface="+mn-cs"/>
              </a:rPr>
              <a:t>can India become rich before it becomes old? In other words, will India accumulate enough wealth to afford a decent quality of life for its young and its old in the decades ahead?</a:t>
            </a:r>
          </a:p>
          <a:p>
            <a:pPr rtl="0" fontAlgn="ctr"/>
            <a:r>
              <a:rPr lang="en-US" sz="1200" kern="1200" dirty="0">
                <a:solidFill>
                  <a:schemeClr val="tx1"/>
                </a:solidFill>
                <a:effectLst/>
                <a:latin typeface="+mn-lt"/>
                <a:ea typeface="+mn-ea"/>
                <a:cs typeface="+mn-cs"/>
              </a:rPr>
              <a:t>Current demographic trends suggest that 10-12 million youth will enter the working age group annually for the next 20 years, requiring a million new jobs a month or some 180 million new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6</a:t>
            </a:fld>
            <a:endParaRPr lang="en-US"/>
          </a:p>
        </p:txBody>
      </p:sp>
    </p:spTree>
    <p:extLst>
      <p:ext uri="{BB962C8B-B14F-4D97-AF65-F5344CB8AC3E}">
        <p14:creationId xmlns:p14="http://schemas.microsoft.com/office/powerpoint/2010/main" val="156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Bill mandates that 70% of the </a:t>
            </a:r>
          </a:p>
          <a:p>
            <a:r>
              <a:rPr lang="en-US" sz="1200" kern="1200" dirty="0">
                <a:solidFill>
                  <a:schemeClr val="tx1"/>
                </a:solidFill>
                <a:effectLst/>
                <a:latin typeface="+mn-lt"/>
                <a:ea typeface="+mn-ea"/>
                <a:cs typeface="+mn-cs"/>
              </a:rPr>
              <a:t>amount collected from buyers of a </a:t>
            </a:r>
          </a:p>
          <a:p>
            <a:r>
              <a:rPr lang="en-US" sz="1200" kern="1200" dirty="0">
                <a:solidFill>
                  <a:schemeClr val="tx1"/>
                </a:solidFill>
                <a:effectLst/>
                <a:latin typeface="+mn-lt"/>
                <a:ea typeface="+mn-ea"/>
                <a:cs typeface="+mn-cs"/>
              </a:rPr>
              <a:t>project be used only for construction </a:t>
            </a:r>
          </a:p>
          <a:p>
            <a:r>
              <a:rPr lang="en-US" sz="1200" kern="1200" dirty="0">
                <a:solidFill>
                  <a:schemeClr val="tx1"/>
                </a:solidFill>
                <a:effectLst/>
                <a:latin typeface="+mn-lt"/>
                <a:ea typeface="+mn-ea"/>
                <a:cs typeface="+mn-cs"/>
              </a:rPr>
              <a:t>of that project. In certain cases, </a:t>
            </a:r>
          </a:p>
          <a:p>
            <a:r>
              <a:rPr lang="en-US" sz="1200" kern="1200" dirty="0">
                <a:solidFill>
                  <a:schemeClr val="tx1"/>
                </a:solidFill>
                <a:effectLst/>
                <a:latin typeface="+mn-lt"/>
                <a:ea typeface="+mn-ea"/>
                <a:cs typeface="+mn-cs"/>
              </a:rPr>
              <a:t>the cost of construction could be le</a:t>
            </a:r>
          </a:p>
          <a:p>
            <a:r>
              <a:rPr lang="en-US" sz="1200" kern="1200" dirty="0" err="1">
                <a:solidFill>
                  <a:schemeClr val="tx1"/>
                </a:solidFill>
                <a:effectLst/>
                <a:latin typeface="+mn-lt"/>
                <a:ea typeface="+mn-ea"/>
                <a:cs typeface="+mn-cs"/>
              </a:rPr>
              <a:t>ss</a:t>
            </a:r>
            <a:r>
              <a:rPr lang="en-US" sz="1200" kern="1200" dirty="0">
                <a:solidFill>
                  <a:schemeClr val="tx1"/>
                </a:solidFill>
                <a:effectLst/>
                <a:latin typeface="+mn-lt"/>
                <a:ea typeface="+mn-ea"/>
                <a:cs typeface="+mn-cs"/>
              </a:rPr>
              <a:t> than 70% and the cost of land </a:t>
            </a:r>
          </a:p>
          <a:p>
            <a:r>
              <a:rPr lang="en-US" sz="1200" kern="1200" dirty="0">
                <a:solidFill>
                  <a:schemeClr val="tx1"/>
                </a:solidFill>
                <a:effectLst/>
                <a:latin typeface="+mn-lt"/>
                <a:ea typeface="+mn-ea"/>
                <a:cs typeface="+mn-cs"/>
              </a:rPr>
              <a:t>more than 30% of the total amount co</a:t>
            </a:r>
          </a:p>
          <a:p>
            <a:r>
              <a:rPr lang="en-US" sz="1200" kern="1200" dirty="0" err="1">
                <a:solidFill>
                  <a:schemeClr val="tx1"/>
                </a:solidFill>
                <a:effectLst/>
                <a:latin typeface="+mn-lt"/>
                <a:ea typeface="+mn-ea"/>
                <a:cs typeface="+mn-cs"/>
              </a:rPr>
              <a:t>llected</a:t>
            </a:r>
            <a:r>
              <a:rPr lang="en-US" sz="1200" kern="1200" dirty="0">
                <a:solidFill>
                  <a:schemeClr val="tx1"/>
                </a:solidFill>
                <a:effectLst/>
                <a:latin typeface="+mn-lt"/>
                <a:ea typeface="+mn-ea"/>
                <a:cs typeface="+mn-cs"/>
              </a:rPr>
              <a:t>. This implies that part of </a:t>
            </a:r>
          </a:p>
          <a:p>
            <a:r>
              <a:rPr lang="en-US" sz="1200" kern="1200" dirty="0">
                <a:solidFill>
                  <a:schemeClr val="tx1"/>
                </a:solidFill>
                <a:effectLst/>
                <a:latin typeface="+mn-lt"/>
                <a:ea typeface="+mn-ea"/>
                <a:cs typeface="+mn-cs"/>
              </a:rPr>
              <a:t>the funds collected could remain </a:t>
            </a:r>
          </a:p>
          <a:p>
            <a:r>
              <a:rPr lang="en-US" sz="1200" kern="1200" dirty="0">
                <a:solidFill>
                  <a:schemeClr val="tx1"/>
                </a:solidFill>
                <a:effectLst/>
                <a:latin typeface="+mn-lt"/>
                <a:ea typeface="+mn-ea"/>
                <a:cs typeface="+mn-cs"/>
              </a:rPr>
              <a:t>unutilized, necessitating some </a:t>
            </a:r>
          </a:p>
          <a:p>
            <a:r>
              <a:rPr lang="en-US" sz="1200" kern="1200" dirty="0">
                <a:solidFill>
                  <a:schemeClr val="tx1"/>
                </a:solidFill>
                <a:effectLst/>
                <a:latin typeface="+mn-lt"/>
                <a:ea typeface="+mn-ea"/>
                <a:cs typeface="+mn-cs"/>
              </a:rPr>
              <a:t>financing from other sources. This could raise the project cost</a:t>
            </a:r>
          </a:p>
          <a:p>
            <a:endParaRPr lang="en-US" dirty="0"/>
          </a:p>
          <a:p>
            <a:r>
              <a:rPr lang="en-US" dirty="0"/>
              <a:t>But State</a:t>
            </a:r>
            <a:r>
              <a:rPr lang="en-US" baseline="0" dirty="0"/>
              <a:t> Government can alter.</a:t>
            </a:r>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55</a:t>
            </a:fld>
            <a:endParaRPr lang="en-US"/>
          </a:p>
        </p:txBody>
      </p:sp>
    </p:spTree>
    <p:extLst>
      <p:ext uri="{BB962C8B-B14F-4D97-AF65-F5344CB8AC3E}">
        <p14:creationId xmlns:p14="http://schemas.microsoft.com/office/powerpoint/2010/main" val="230318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814FAC-0CC9-4901-ADBF-F80A9AEB33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7438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Jobs associated with construction, operation, and maintenance of infrastructure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Direct effect:</a:t>
            </a:r>
          </a:p>
          <a:p>
            <a:pPr rtl="0" fontAlgn="ctr"/>
            <a:r>
              <a:rPr lang="en-US" sz="1200" kern="1200" dirty="0">
                <a:solidFill>
                  <a:schemeClr val="tx1"/>
                </a:solidFill>
                <a:effectLst/>
                <a:latin typeface="+mn-lt"/>
                <a:ea typeface="+mn-ea"/>
                <a:cs typeface="+mn-cs"/>
              </a:rPr>
              <a:t>Indirect effect: Jobs in the supply chain (backward linkage) or distribution network (forward linkage)</a:t>
            </a:r>
          </a:p>
          <a:p>
            <a:pPr rtl="0" fontAlgn="ctr"/>
            <a:r>
              <a:rPr lang="en-US" sz="1200" kern="1200" dirty="0">
                <a:solidFill>
                  <a:schemeClr val="tx1"/>
                </a:solidFill>
                <a:effectLst/>
                <a:latin typeface="+mn-lt"/>
                <a:ea typeface="+mn-ea"/>
                <a:cs typeface="+mn-cs"/>
              </a:rPr>
              <a:t>iii. Induced effect: Jobs created through additional rounds of effects, for example, spending by workers. For example, workers in the power generation plant and other firms supplying it spend more, which creates additional employment</a:t>
            </a:r>
          </a:p>
          <a:p>
            <a:pPr rtl="0" fontAlgn="ctr"/>
            <a:r>
              <a:rPr lang="en-US" sz="1200" kern="1200" dirty="0">
                <a:solidFill>
                  <a:schemeClr val="tx1"/>
                </a:solidFill>
                <a:effectLst/>
                <a:latin typeface="+mn-lt"/>
                <a:ea typeface="+mn-ea"/>
                <a:cs typeface="+mn-cs"/>
              </a:rPr>
              <a:t>Second-order or growth-related jobs effects occur throughout the economy as each constraint to growth is removed. An increase in power supply tends to lower the price and allows higher power consumption, generating more industrial production, economic growth, and hence employment.</a:t>
            </a:r>
          </a:p>
          <a:p>
            <a:r>
              <a:rPr lang="en-US" sz="1200" kern="1200" dirty="0">
                <a:solidFill>
                  <a:schemeClr val="tx1"/>
                </a:solidFill>
                <a:effectLst/>
                <a:latin typeface="+mn-lt"/>
                <a:ea typeface="+mn-ea"/>
                <a:cs typeface="+mn-cs"/>
              </a:rPr>
              <a:t> </a:t>
            </a:r>
          </a:p>
          <a:p>
            <a:endParaRPr lang="en-US" dirty="0"/>
          </a:p>
          <a:p>
            <a:endParaRPr lang="en-US" dirty="0"/>
          </a:p>
          <a:p>
            <a:pPr rtl="0" fontAlgn="ctr"/>
            <a:r>
              <a:rPr lang="en-US" sz="1200" kern="1200" dirty="0">
                <a:solidFill>
                  <a:schemeClr val="tx1"/>
                </a:solidFill>
                <a:effectLst/>
                <a:latin typeface="+mn-lt"/>
                <a:ea typeface="+mn-ea"/>
                <a:cs typeface="+mn-cs"/>
              </a:rPr>
              <a:t>jobs.</a:t>
            </a:r>
          </a:p>
          <a:p>
            <a:pPr rtl="0" fontAlgn="ctr"/>
            <a:r>
              <a:rPr lang="en-US" sz="1200" kern="1200" dirty="0">
                <a:solidFill>
                  <a:schemeClr val="tx1"/>
                </a:solidFill>
                <a:effectLst/>
                <a:latin typeface="+mn-lt"/>
                <a:ea typeface="+mn-ea"/>
                <a:cs typeface="+mn-cs"/>
              </a:rPr>
              <a:t>three stages of a PPP Maturity Model, with countries like Spain, France, Canada and USA considered to be at the second stage of maturity of PPPs, and Australia and UK considered to be at the third stage.17While India may still be at the first stage, it has already far exceeded many others in the level of PPP activity,</a:t>
            </a:r>
          </a:p>
          <a:p>
            <a:pPr rtl="0" fontAlgn="ctr"/>
            <a:r>
              <a:rPr lang="en-US" sz="1200" kern="1200" dirty="0">
                <a:solidFill>
                  <a:schemeClr val="tx1"/>
                </a:solidFill>
                <a:effectLst/>
                <a:latin typeface="+mn-lt"/>
                <a:ea typeface="+mn-ea"/>
                <a:cs typeface="+mn-cs"/>
              </a:rPr>
              <a:t>There is also a pressing need to harness the potentially large supply of global funding for infrastructure. In the developed world, populations are aging, with more savings than ever before in the form of pension, insurance and other institutional funds that are looking for stable, long-term returns that infrastructure investments in India could ideally offer. If India can improve the performance of its PPP markets and attract </a:t>
            </a:r>
            <a:r>
              <a:rPr lang="en-US" sz="1200" kern="1200" dirty="0" err="1">
                <a:solidFill>
                  <a:schemeClr val="tx1"/>
                </a:solidFill>
                <a:effectLst/>
                <a:latin typeface="+mn-lt"/>
                <a:ea typeface="+mn-ea"/>
                <a:cs typeface="+mn-cs"/>
              </a:rPr>
              <a:t>longterm</a:t>
            </a:r>
            <a:r>
              <a:rPr lang="en-US" sz="1200" kern="1200" dirty="0">
                <a:solidFill>
                  <a:schemeClr val="tx1"/>
                </a:solidFill>
                <a:effectLst/>
                <a:latin typeface="+mn-lt"/>
                <a:ea typeface="+mn-ea"/>
                <a:cs typeface="+mn-cs"/>
              </a:rPr>
              <a:t> debt and fixed income products, it can easily take advantage of this sweet spot</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8</a:t>
            </a:fld>
            <a:endParaRPr lang="en-US"/>
          </a:p>
        </p:txBody>
      </p:sp>
    </p:spTree>
    <p:extLst>
      <p:ext uri="{BB962C8B-B14F-4D97-AF65-F5344CB8AC3E}">
        <p14:creationId xmlns:p14="http://schemas.microsoft.com/office/powerpoint/2010/main" val="168025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Most countries which have mature PPP ecosystems (UK, Australia for example), have agencies that support PPP project implementation. Developing nations such as Indonesia and Pakistan</a:t>
            </a:r>
          </a:p>
          <a:p>
            <a:pPr rtl="0" fontAlgn="ctr"/>
            <a:r>
              <a:rPr lang="en-US" sz="1200" kern="1200" dirty="0">
                <a:solidFill>
                  <a:schemeClr val="tx1"/>
                </a:solidFill>
                <a:effectLst/>
                <a:latin typeface="+mn-lt"/>
                <a:ea typeface="+mn-ea"/>
                <a:cs typeface="+mn-cs"/>
              </a:rPr>
              <a:t>Finance Minister in the Union Budget 2014-15 speech had proposed setting up an institution to provide support to mainstreaming of PPPs, the 3P-India ('3P-I').</a:t>
            </a:r>
          </a:p>
          <a:p>
            <a:pPr rtl="0" fontAlgn="ctr"/>
            <a:r>
              <a:rPr lang="en-US" sz="1200" kern="1200" dirty="0">
                <a:solidFill>
                  <a:schemeClr val="tx1"/>
                </a:solidFill>
                <a:effectLst/>
                <a:latin typeface="+mn-lt"/>
                <a:ea typeface="+mn-ea"/>
                <a:cs typeface="+mn-cs"/>
              </a:rPr>
              <a:t>because the authority lacks funds for standard public delivery or sees the central VGF scheme as an additional grant that can be accessed without assessing whether the project is viable as a PPP</a:t>
            </a:r>
          </a:p>
          <a:p>
            <a:pPr rtl="0" fontAlgn="ctr"/>
            <a:r>
              <a:rPr lang="en-US" sz="1200" kern="1200" dirty="0">
                <a:solidFill>
                  <a:schemeClr val="tx1"/>
                </a:solidFill>
                <a:effectLst/>
                <a:latin typeface="+mn-lt"/>
                <a:ea typeface="+mn-ea"/>
                <a:cs typeface="+mn-cs"/>
              </a:rPr>
              <a:t>practitioner's guide and guidelines on the website () may be actively accessed by the authorities.</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 may be constituted to evaluate and send its recommendations in a time-bound manner upon a reference being made of “Actionable Stress” in any Infrastructure Project developed in PPP mode beyond a notified threshold value.</a:t>
            </a:r>
          </a:p>
          <a:p>
            <a:pPr rtl="0" fontAlgn="ctr"/>
            <a:r>
              <a:rPr lang="en-US" sz="1200" kern="1200" dirty="0">
                <a:solidFill>
                  <a:schemeClr val="tx1"/>
                </a:solidFill>
                <a:effectLst/>
                <a:latin typeface="+mn-lt"/>
                <a:ea typeface="+mn-ea"/>
                <a:cs typeface="+mn-cs"/>
              </a:rPr>
              <a:t>- An Infrastructure PPP Adjudication Tribunal (“IPAT”) chaired by a Judicial Member (former Judge SC/Chief Justice HC) with a Technical and/or a Financial member, where benches will be constituted by the Chairperson as per needs of the matter in question</a:t>
            </a:r>
          </a:p>
          <a:p>
            <a:endParaRPr lang="en-US" dirty="0"/>
          </a:p>
          <a:p>
            <a:endParaRPr lang="en-US" dirty="0"/>
          </a:p>
          <a:p>
            <a:endParaRPr lang="en-US" dirty="0"/>
          </a:p>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An Infrastructure PPP Adjudication Tribunal (“IPAT”) chaired by a Judicial Member (former SC Judge or HC Chief Justice) with a technical and financial member, where the benches are constituted by the chairperson as needed for the matter in question.</a:t>
            </a:r>
          </a:p>
          <a:p>
            <a:pPr rtl="0" fontAlgn="ctr"/>
            <a:r>
              <a:rPr lang="en-US" sz="1200" kern="1200" dirty="0">
                <a:solidFill>
                  <a:schemeClr val="tx1"/>
                </a:solidFill>
                <a:effectLst/>
                <a:latin typeface="+mn-lt"/>
                <a:ea typeface="+mn-ea"/>
                <a:cs typeface="+mn-cs"/>
              </a:rPr>
              <a:t>It is advisable that a statute is enacted under Article 323B of the Constitution of India and should provide for constitution of a two-tier mechanism comprising the IPRC and the IPAT as follows:</a:t>
            </a:r>
          </a:p>
          <a:p>
            <a:pPr rtl="0" fontAlgn="ctr"/>
            <a:r>
              <a:rPr lang="en-US" sz="1200" kern="1200" dirty="0">
                <a:solidFill>
                  <a:schemeClr val="tx1"/>
                </a:solidFill>
                <a:effectLst/>
                <a:latin typeface="+mn-lt"/>
                <a:ea typeface="+mn-ea"/>
                <a:cs typeface="+mn-cs"/>
              </a:rPr>
              <a:t>The IPRC and IPAT shall be empowered and obliged to determine whether there is such change in the economic foundation or economic viability of a project which requires any intervention</a:t>
            </a:r>
          </a:p>
          <a:p>
            <a:pPr rtl="0" fontAlgn="ctr"/>
            <a:r>
              <a:rPr lang="en-US" sz="1200" kern="1200" dirty="0">
                <a:solidFill>
                  <a:schemeClr val="tx1"/>
                </a:solidFill>
                <a:effectLst/>
                <a:latin typeface="+mn-lt"/>
                <a:ea typeface="+mn-ea"/>
                <a:cs typeface="+mn-cs"/>
              </a:rPr>
              <a:t>not meant to substitute or overtake the existing contractual and regulatory mechanism to handle the lifecycle of a PPP Project, including issues of routine adjustments and escalation mechanism.</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9</a:t>
            </a:fld>
            <a:endParaRPr lang="en-US"/>
          </a:p>
        </p:txBody>
      </p:sp>
    </p:spTree>
    <p:extLst>
      <p:ext uri="{BB962C8B-B14F-4D97-AF65-F5344CB8AC3E}">
        <p14:creationId xmlns:p14="http://schemas.microsoft.com/office/powerpoint/2010/main" val="196587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pension funds and other institutional investors want “steady economic growth, stability and no drama” and have poor tolerance for corruption, scandal, or other forms of </a:t>
            </a:r>
            <a:r>
              <a:rPr lang="en-US" sz="1200" kern="1200" dirty="0" err="1">
                <a:solidFill>
                  <a:schemeClr val="tx1"/>
                </a:solidFill>
                <a:effectLst/>
                <a:latin typeface="+mn-lt"/>
                <a:ea typeface="+mn-ea"/>
                <a:cs typeface="+mn-cs"/>
              </a:rPr>
              <a:t>misgovernance</a:t>
            </a:r>
            <a:r>
              <a:rPr lang="en-US" sz="1200" kern="1200" dirty="0">
                <a:solidFill>
                  <a:schemeClr val="tx1"/>
                </a:solidFill>
                <a:effectLst/>
                <a:latin typeface="+mn-lt"/>
                <a:ea typeface="+mn-ea"/>
                <a:cs typeface="+mn-cs"/>
              </a:rPr>
              <a:t>, and are less likely to invest for 20 to 30 years in an infrastructure company that has cut corners.</a:t>
            </a:r>
          </a:p>
          <a:p>
            <a:pPr rtl="0" fontAlgn="ctr"/>
            <a:r>
              <a:rPr lang="en-US" sz="1200" kern="1200" dirty="0">
                <a:solidFill>
                  <a:schemeClr val="tx1"/>
                </a:solidFill>
                <a:effectLst/>
                <a:latin typeface="+mn-lt"/>
                <a:ea typeface="+mn-ea"/>
                <a:cs typeface="+mn-cs"/>
              </a:rPr>
              <a:t>infrastructure investment is much more sensitive to sovereign risk such</a:t>
            </a:r>
          </a:p>
          <a:p>
            <a:pPr rtl="0" fontAlgn="ctr"/>
            <a:r>
              <a:rPr lang="en-US" sz="1200" kern="1200" dirty="0">
                <a:solidFill>
                  <a:schemeClr val="tx1"/>
                </a:solidFill>
                <a:effectLst/>
                <a:latin typeface="+mn-lt"/>
                <a:ea typeface="+mn-ea"/>
                <a:cs typeface="+mn-cs"/>
              </a:rPr>
              <a:t>there is more saving than ever before in the form of pension, insurance and other institutional funds</a:t>
            </a:r>
          </a:p>
          <a:p>
            <a:endParaRPr lang="en-US" dirty="0"/>
          </a:p>
          <a:p>
            <a:endParaRPr lang="en-US" dirty="0"/>
          </a:p>
          <a:p>
            <a:endParaRPr lang="en-US" dirty="0"/>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India is starting on its demographic transition, most of the OECD countries are at the other end of their demographic transition as their population ages and dependency ratios rise.</a:t>
            </a:r>
          </a:p>
          <a:p>
            <a:pPr rtl="0" fontAlgn="ctr"/>
            <a:r>
              <a:rPr lang="en-US" sz="1200" kern="1200" dirty="0">
                <a:solidFill>
                  <a:schemeClr val="tx1"/>
                </a:solidFill>
                <a:effectLst/>
                <a:latin typeface="+mn-lt"/>
                <a:ea typeface="+mn-ea"/>
                <a:cs typeface="+mn-cs"/>
              </a:rPr>
              <a:t>institutional investors and fund managers are handling large pools of old age savings looking for relatively risk-free, stable, </a:t>
            </a:r>
            <a:r>
              <a:rPr lang="en-US" sz="1200" kern="1200" dirty="0" err="1">
                <a:solidFill>
                  <a:schemeClr val="tx1"/>
                </a:solidFill>
                <a:effectLst/>
                <a:latin typeface="+mn-lt"/>
                <a:ea typeface="+mn-ea"/>
                <a:cs typeface="+mn-cs"/>
              </a:rPr>
              <a:t>longterm</a:t>
            </a:r>
            <a:r>
              <a:rPr lang="en-US" sz="1200" kern="1200" dirty="0">
                <a:solidFill>
                  <a:schemeClr val="tx1"/>
                </a:solidFill>
                <a:effectLst/>
                <a:latin typeface="+mn-lt"/>
                <a:ea typeface="+mn-ea"/>
                <a:cs typeface="+mn-cs"/>
              </a:rPr>
              <a:t> assets to match their long-term liabilities.</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World Bank's Public-Private Infrastructure Advisory Facility (PPIAF) gives a rough idea of the order of magnitudes involved under reasonable assumptions (</a:t>
            </a:r>
            <a:r>
              <a:rPr lang="en-US" sz="1200" kern="1200" dirty="0" err="1">
                <a:solidFill>
                  <a:schemeClr val="tx1"/>
                </a:solidFill>
                <a:effectLst/>
                <a:latin typeface="+mn-lt"/>
                <a:ea typeface="+mn-ea"/>
                <a:cs typeface="+mn-cs"/>
              </a:rPr>
              <a:t>Inderst</a:t>
            </a:r>
            <a:r>
              <a:rPr lang="en-US" sz="1200" kern="1200" dirty="0">
                <a:solidFill>
                  <a:schemeClr val="tx1"/>
                </a:solidFill>
                <a:effectLst/>
                <a:latin typeface="+mn-lt"/>
                <a:ea typeface="+mn-ea"/>
                <a:cs typeface="+mn-cs"/>
              </a:rPr>
              <a:t> &amp; Stewart, 2014). The PPIAF projections result in a rough estimate of a potential US$350 to US$700 billion in</a:t>
            </a:r>
          </a:p>
          <a:p>
            <a:pPr rtl="0" fontAlgn="ctr"/>
            <a:r>
              <a:rPr lang="en-US" sz="1200" kern="1200" dirty="0">
                <a:solidFill>
                  <a:schemeClr val="tx1"/>
                </a:solidFill>
                <a:effectLst/>
                <a:latin typeface="+mn-lt"/>
                <a:ea typeface="+mn-ea"/>
                <a:cs typeface="+mn-cs"/>
              </a:rPr>
              <a:t>roads, where the lifecycle cost is predominantly capital cost, amortizing these costs over long durations at lower interest rates can lower tariffs,</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10</a:t>
            </a:fld>
            <a:endParaRPr lang="en-US"/>
          </a:p>
        </p:txBody>
      </p:sp>
    </p:spTree>
    <p:extLst>
      <p:ext uri="{BB962C8B-B14F-4D97-AF65-F5344CB8AC3E}">
        <p14:creationId xmlns:p14="http://schemas.microsoft.com/office/powerpoint/2010/main" val="2411331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loan syndication methodology followed in the developed markets could be considered by lenders wherein a bank does the appraisal and then invites other lenders to join on terms and conditions</a:t>
            </a:r>
          </a:p>
          <a:p>
            <a:endParaRPr lang="en-US" dirty="0"/>
          </a:p>
          <a:p>
            <a:endParaRPr lang="en-US" dirty="0"/>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The Committee is of the opinion that stakeholders, when undertaking project structuring and financial assessment, may take cognizance of such taxation impacts, and financial proposals be quoted accordingly. However, in order to make projects more attractive, and thereby promote better private participation, the Ministry of Finance, in consultation with the Reserve Bank of India, may review applicable taxes and duties, and propose relaxations as appropriate.</a:t>
            </a:r>
          </a:p>
          <a:p>
            <a:r>
              <a:rPr lang="en-US" sz="1200" kern="1200" dirty="0">
                <a:solidFill>
                  <a:schemeClr val="tx1"/>
                </a:solidFill>
                <a:effectLst/>
                <a:latin typeface="+mn-lt"/>
                <a:ea typeface="+mn-ea"/>
                <a:cs typeface="+mn-cs"/>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Separate rating system for infra. Projects- to prevent overleveraging. </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11</a:t>
            </a:fld>
            <a:endParaRPr lang="en-US"/>
          </a:p>
        </p:txBody>
      </p:sp>
    </p:spTree>
    <p:extLst>
      <p:ext uri="{BB962C8B-B14F-4D97-AF65-F5344CB8AC3E}">
        <p14:creationId xmlns:p14="http://schemas.microsoft.com/office/powerpoint/2010/main" val="217221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Since no periodic interest has to be paid on a ZCB, the cash flow characteristics of a greenfield project match well with the cash outflows of a ZCB. Once the project is completed, the project company can raise new debt at a lower cost and retire the ZCB.</a:t>
            </a:r>
          </a:p>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An insurance company or a pension fund has long-term liabilities. The availability of long-term ZCBs enables them to </a:t>
            </a:r>
            <a:r>
              <a:rPr lang="en-US" sz="1200" kern="1200" dirty="0" err="1">
                <a:solidFill>
                  <a:schemeClr val="tx1"/>
                </a:solidFill>
                <a:effectLst/>
                <a:latin typeface="+mn-lt"/>
                <a:ea typeface="+mn-ea"/>
                <a:cs typeface="+mn-cs"/>
              </a:rPr>
              <a:t>lockin</a:t>
            </a:r>
            <a:r>
              <a:rPr lang="en-US" sz="1200" kern="1200" dirty="0">
                <a:solidFill>
                  <a:schemeClr val="tx1"/>
                </a:solidFill>
                <a:effectLst/>
                <a:latin typeface="+mn-lt"/>
                <a:ea typeface="+mn-ea"/>
                <a:cs typeface="+mn-cs"/>
              </a:rPr>
              <a:t> a fixed yield for the entire maturity of their investment.</a:t>
            </a:r>
          </a:p>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Accordingly, the Committee therefore recommends that the concept of “Minimum Guaranteed Cargo” may be replaced by “Minimum Guaranteed Revenue”.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12</a:t>
            </a:fld>
            <a:endParaRPr lang="en-US"/>
          </a:p>
        </p:txBody>
      </p:sp>
    </p:spTree>
    <p:extLst>
      <p:ext uri="{BB962C8B-B14F-4D97-AF65-F5344CB8AC3E}">
        <p14:creationId xmlns:p14="http://schemas.microsoft.com/office/powerpoint/2010/main" val="2433831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Disallow statutory audit to books of SPVs governed by the provisions of the Companies Act. Ensure adoption of principles of good governance by the SPVs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RAW</a:t>
            </a:r>
          </a:p>
          <a:p>
            <a:pPr rtl="0" fontAlgn="ctr"/>
            <a:r>
              <a:rPr lang="en-US" sz="1200" kern="1200" dirty="0">
                <a:solidFill>
                  <a:schemeClr val="tx1"/>
                </a:solidFill>
                <a:effectLst/>
                <a:latin typeface="+mn-lt"/>
                <a:ea typeface="+mn-ea"/>
                <a:cs typeface="+mn-cs"/>
              </a:rPr>
              <a:t>developer books of account being subjected to government audit and for access under RTI and Article 12 of Constitution.</a:t>
            </a:r>
          </a:p>
          <a:p>
            <a:pPr rtl="0" fontAlgn="ctr"/>
            <a:r>
              <a:rPr lang="en-US" sz="1200" kern="1200" dirty="0">
                <a:solidFill>
                  <a:schemeClr val="tx1"/>
                </a:solidFill>
                <a:effectLst/>
                <a:latin typeface="+mn-lt"/>
                <a:ea typeface="+mn-ea"/>
                <a:cs typeface="+mn-cs"/>
              </a:rPr>
              <a:t>recommends that the government notify comprehensive guidelines on the applicability and scope of such activities.</a:t>
            </a:r>
          </a:p>
          <a:p>
            <a:endParaRPr lang="en-US" dirty="0"/>
          </a:p>
        </p:txBody>
      </p:sp>
      <p:sp>
        <p:nvSpPr>
          <p:cNvPr id="4" name="Slide Number Placeholder 3"/>
          <p:cNvSpPr>
            <a:spLocks noGrp="1"/>
          </p:cNvSpPr>
          <p:nvPr>
            <p:ph type="sldNum" sz="quarter" idx="10"/>
          </p:nvPr>
        </p:nvSpPr>
        <p:spPr/>
        <p:txBody>
          <a:bodyPr/>
          <a:lstStyle/>
          <a:p>
            <a:fld id="{DF528391-5278-452C-AEBF-4D9A47581F0E}" type="slidenum">
              <a:rPr lang="en-US" smtClean="0"/>
              <a:t>13</a:t>
            </a:fld>
            <a:endParaRPr lang="en-US"/>
          </a:p>
        </p:txBody>
      </p:sp>
    </p:spTree>
    <p:extLst>
      <p:ext uri="{BB962C8B-B14F-4D97-AF65-F5344CB8AC3E}">
        <p14:creationId xmlns:p14="http://schemas.microsoft.com/office/powerpoint/2010/main" val="320672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IEC-FAQ: </a:t>
            </a:r>
            <a:r>
              <a:rPr lang="en-US" dirty="0">
                <a:hlinkClick r:id="rId3"/>
              </a:rPr>
              <a:t>www.pppinindia.com</a:t>
            </a:r>
            <a:r>
              <a:rPr lang="en-US" dirty="0"/>
              <a:t>; </a:t>
            </a:r>
            <a:r>
              <a:rPr lang="en-US" dirty="0">
                <a:hlinkClick r:id="rId4"/>
              </a:rPr>
              <a:t>www.infrastructureindia.gov.in</a:t>
            </a:r>
            <a:r>
              <a:rPr lang="en-US" dirty="0"/>
              <a:t>; </a:t>
            </a:r>
            <a:r>
              <a:rPr lang="en-US" dirty="0">
                <a:hlinkClick r:id="rId3"/>
              </a:rPr>
              <a:t>www.pppinindia.com</a:t>
            </a:r>
            <a:endParaRPr lang="en-US" dirty="0"/>
          </a:p>
          <a:p>
            <a:endParaRPr lang="en-US" dirty="0"/>
          </a:p>
        </p:txBody>
      </p:sp>
      <p:sp>
        <p:nvSpPr>
          <p:cNvPr id="4" name="Slide Number Placeholder 3"/>
          <p:cNvSpPr>
            <a:spLocks noGrp="1"/>
          </p:cNvSpPr>
          <p:nvPr>
            <p:ph type="sldNum" sz="quarter" idx="10"/>
          </p:nvPr>
        </p:nvSpPr>
        <p:spPr/>
        <p:txBody>
          <a:bodyPr/>
          <a:lstStyle/>
          <a:p>
            <a:fld id="{5FDA6D6C-6CBD-467C-90BE-A053EDA7556C}" type="slidenum">
              <a:rPr lang="en-US" smtClean="0"/>
              <a:t>15</a:t>
            </a:fld>
            <a:endParaRPr lang="en-US"/>
          </a:p>
        </p:txBody>
      </p:sp>
    </p:spTree>
    <p:extLst>
      <p:ext uri="{BB962C8B-B14F-4D97-AF65-F5344CB8AC3E}">
        <p14:creationId xmlns:p14="http://schemas.microsoft.com/office/powerpoint/2010/main" val="1525501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FC6C77B-940C-41A2-A44C-1C1F205C82C7}"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5959865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166552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514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13976596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8278031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48945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579848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903575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181360175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25491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32689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FC6C77B-940C-41A2-A44C-1C1F205C82C7}"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144470226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443717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0919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223323083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ü"/>
              <a:defRPr sz="3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ü"/>
              <a:defRPr sz="3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ü"/>
              <a:defRPr sz="3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ü"/>
              <a:defRPr sz="3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ü"/>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31922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75E695-D5B8-4F1A-8BD5-450A6B9588D1}" type="datetimeFigureOut">
              <a:rPr lang="en-US" smtClean="0"/>
              <a:t>30-Jul-16</a:t>
            </a:fld>
            <a:endParaRPr lang="en-US"/>
          </a:p>
        </p:txBody>
      </p:sp>
      <p:sp>
        <p:nvSpPr>
          <p:cNvPr id="7" name="Slide Number Placeholder 6"/>
          <p:cNvSpPr>
            <a:spLocks noGrp="1"/>
          </p:cNvSpPr>
          <p:nvPr>
            <p:ph type="sldNum" sz="quarter" idx="12"/>
          </p:nvPr>
        </p:nvSpPr>
        <p:spPr/>
        <p:txBody>
          <a:bodyPr/>
          <a:lstStyle/>
          <a:p>
            <a:fld id="{6FC6C77B-940C-41A2-A44C-1C1F205C82C7}"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1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6A75E695-D5B8-4F1A-8BD5-450A6B9588D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FC6C77B-940C-41A2-A44C-1C1F205C82C7}"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9078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6A75E695-D5B8-4F1A-8BD5-450A6B9588D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FC6C77B-940C-41A2-A44C-1C1F205C82C7}"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4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6A75E695-D5B8-4F1A-8BD5-450A6B9588D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FC6C77B-940C-41A2-A44C-1C1F205C82C7}"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32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FB78FE-844E-42C2-BF79-B6432DE45B99}"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781E80-01A7-471E-8B89-B804A324A028}" type="slidenum">
              <a:rPr lang="en-US" smtClean="0"/>
              <a:t>‹#›</a:t>
            </a:fld>
            <a:endParaRPr lang="en-US"/>
          </a:p>
        </p:txBody>
      </p:sp>
      <p:sp>
        <p:nvSpPr>
          <p:cNvPr id="6" name="Content Placeholder 2"/>
          <p:cNvSpPr>
            <a:spLocks noGrp="1"/>
          </p:cNvSpPr>
          <p:nvPr>
            <p:ph idx="1"/>
          </p:nvPr>
        </p:nvSpPr>
        <p:spPr>
          <a:xfrm>
            <a:off x="3774989" y="233628"/>
            <a:ext cx="5207721" cy="5889096"/>
          </a:xfrm>
        </p:spPr>
        <p:txBody>
          <a:bodyPr>
            <a:normAutofit/>
          </a:bodyPr>
          <a:lstStyle>
            <a:lvl1pPr marL="5572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537517" y="757882"/>
            <a:ext cx="2780272" cy="57664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8" name="Content Placeholder 12"/>
          <p:cNvSpPr>
            <a:spLocks noGrp="1"/>
          </p:cNvSpPr>
          <p:nvPr>
            <p:ph sz="quarter" idx="17"/>
          </p:nvPr>
        </p:nvSpPr>
        <p:spPr>
          <a:xfrm>
            <a:off x="537516" y="1377158"/>
            <a:ext cx="2780273" cy="4315189"/>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3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2020693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23727032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113641718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Click to edit Master text styles</a:t>
            </a:r>
          </a:p>
        </p:txBody>
      </p:sp>
    </p:spTree>
    <p:extLst>
      <p:ext uri="{BB962C8B-B14F-4D97-AF65-F5344CB8AC3E}">
        <p14:creationId xmlns:p14="http://schemas.microsoft.com/office/powerpoint/2010/main" val="124349827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924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F6CD4093-9501-684A-BBF1-841D1DE69BB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772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281811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97671615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1907878861"/>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Tree>
    <p:extLst>
      <p:ext uri="{BB962C8B-B14F-4D97-AF65-F5344CB8AC3E}">
        <p14:creationId xmlns:p14="http://schemas.microsoft.com/office/powerpoint/2010/main" val="34310445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1154129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5379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5E695-D5B8-4F1A-8BD5-450A6B9588D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C6C77B-940C-41A2-A44C-1C1F205C82C7}"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095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12284054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20690827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37042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772110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648800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x-none" sz="1800" dirty="0"/>
              <a:t>रट्टा मारो जिंदाबाद!</a:t>
            </a:r>
            <a:endParaRPr lang="en-US" sz="1800" dirty="0"/>
          </a:p>
        </p:txBody>
      </p:sp>
    </p:spTree>
    <p:extLst>
      <p:ext uri="{BB962C8B-B14F-4D97-AF65-F5344CB8AC3E}">
        <p14:creationId xmlns:p14="http://schemas.microsoft.com/office/powerpoint/2010/main" val="304237384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63092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6169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0589759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63209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6A75E695-D5B8-4F1A-8BD5-450A6B9588D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C6C77B-940C-41A2-A44C-1C1F205C82C7}"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1804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492704314"/>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30-Jul-16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279153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CD4093-9501-684A-BBF1-841D1DE69BB1}" type="datetimeFigureOut">
              <a:rPr lang="en-US" smtClean="0"/>
              <a:t>30-Jul-16</a:t>
            </a:fld>
            <a:endParaRPr lang="en-US"/>
          </a:p>
        </p:txBody>
      </p:sp>
      <p:sp>
        <p:nvSpPr>
          <p:cNvPr id="7" name="Slide Number Placeholder 6"/>
          <p:cNvSpPr>
            <a:spLocks noGrp="1"/>
          </p:cNvSpPr>
          <p:nvPr>
            <p:ph type="sldNum" sz="quarter" idx="12"/>
          </p:nvPr>
        </p:nvSpPr>
        <p:spPr/>
        <p:txBody>
          <a:bodyPr/>
          <a:lstStyle/>
          <a:p>
            <a:fld id="{62A5A21B-AF4F-9D44-9891-92E1CD0FB2B1}"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26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47567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30-Jul-16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9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210011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75E695-D5B8-4F1A-8BD5-450A6B9588D1}" type="datetimeFigureOut">
              <a:rPr lang="en-US" smtClean="0"/>
              <a:t>30-Jul-16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C6C77B-940C-41A2-A44C-1C1F205C82C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3357346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4272524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5E695-D5B8-4F1A-8BD5-450A6B9588D1}" type="datetimeFigureOut">
              <a:rPr lang="en-US" smtClean="0"/>
              <a:t>30-Jul-16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C6C77B-940C-41A2-A44C-1C1F205C82C7}" type="slidenum">
              <a:rPr lang="en-US" smtClean="0"/>
              <a:t>‹#›</a:t>
            </a:fld>
            <a:endParaRPr lang="en-US"/>
          </a:p>
        </p:txBody>
      </p:sp>
    </p:spTree>
    <p:extLst>
      <p:ext uri="{BB962C8B-B14F-4D97-AF65-F5344CB8AC3E}">
        <p14:creationId xmlns:p14="http://schemas.microsoft.com/office/powerpoint/2010/main" val="222282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75E695-D5B8-4F1A-8BD5-450A6B9588D1}" type="datetimeFigureOut">
              <a:rPr lang="en-US" smtClean="0"/>
              <a:t>30-Jul-16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C6C77B-940C-41A2-A44C-1C1F205C82C7}" type="slidenum">
              <a:rPr lang="en-US" smtClean="0"/>
              <a:t>‹#›</a:t>
            </a:fld>
            <a:endParaRPr lang="en-US"/>
          </a:p>
        </p:txBody>
      </p:sp>
    </p:spTree>
    <p:extLst>
      <p:ext uri="{BB962C8B-B14F-4D97-AF65-F5344CB8AC3E}">
        <p14:creationId xmlns:p14="http://schemas.microsoft.com/office/powerpoint/2010/main" val="23289095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2"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6CD4093-9501-684A-BBF1-841D1DE69BB1}" type="datetimeFigureOut">
              <a:rPr lang="en-US" smtClean="0"/>
              <a:t>30-Jul-16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A5A21B-AF4F-9D44-9891-92E1CD0FB2B1}" type="slidenum">
              <a:rPr lang="en-US" smtClean="0"/>
              <a:t>‹#›</a:t>
            </a:fld>
            <a:endParaRPr lang="en-US"/>
          </a:p>
        </p:txBody>
      </p:sp>
    </p:spTree>
    <p:extLst>
      <p:ext uri="{BB962C8B-B14F-4D97-AF65-F5344CB8AC3E}">
        <p14:creationId xmlns:p14="http://schemas.microsoft.com/office/powerpoint/2010/main" val="415120998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0.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0.jpg"/><Relationship Id="rId7" Type="http://schemas.openxmlformats.org/officeDocument/2006/relationships/diagramColors" Target="../diagrams/colors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7.pn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3.xml"/><Relationship Id="rId3" Type="http://schemas.microsoft.com/office/2007/relationships/hdphoto" Target="../media/hdphoto1.wdp"/><Relationship Id="rId7" Type="http://schemas.openxmlformats.org/officeDocument/2006/relationships/diagramQuickStyle" Target="../diagrams/quickStyle13.xml"/><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55.png"/><Relationship Id="rId9" Type="http://schemas.microsoft.com/office/2007/relationships/diagramDrawing" Target="../diagrams/drawing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microsoft.com/office/2007/relationships/hdphoto" Target="../media/hdphoto1.wdp"/><Relationship Id="rId7" Type="http://schemas.openxmlformats.org/officeDocument/2006/relationships/diagramColors" Target="../diagrams/colors15.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50.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93.png"/><Relationship Id="rId2" Type="http://schemas.openxmlformats.org/officeDocument/2006/relationships/diagramData" Target="../diagrams/data28.xml"/><Relationship Id="rId1" Type="http://schemas.openxmlformats.org/officeDocument/2006/relationships/slideLayout" Target="../slideLayouts/slideLayout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mrunal.org/2014/08/economic-survey-ch11-shipping-aviation-infrastructure-major-ports-india-star-alliance-greenfield-brownfield-airports.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jpe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hyperlink" Target="https://www.google.co.in/url?sa=i&amp;rct=j&amp;q=&amp;esrc=s&amp;source=images&amp;cd=&amp;ved=0ahUKEwjT3s351dzNAhUHtI8KHenGAdUQjRwIBw&amp;url=http://cineworm.com/movie/46428/Gangaajal&amp;bvm=bv.126130881,d.c2I&amp;psig=AFQjCNGgz1pAoUO5vqrjEbm7t6Gubp6RPA&amp;ust=1467820038962104" TargetMode="Externa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107.png"/><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7.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9.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10.jpeg"/><Relationship Id="rId7" Type="http://schemas.openxmlformats.org/officeDocument/2006/relationships/diagramColors" Target="../diagrams/colors37.xml"/><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42.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17.png"/><Relationship Id="rId1" Type="http://schemas.openxmlformats.org/officeDocument/2006/relationships/slideLayout" Target="../slideLayouts/slideLayout35.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0.jpg"/><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42.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50" y="0"/>
            <a:ext cx="916305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960709097"/>
              </p:ext>
            </p:extLst>
          </p:nvPr>
        </p:nvGraphicFramePr>
        <p:xfrm>
          <a:off x="0" y="690466"/>
          <a:ext cx="9246637" cy="626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BES165: Infrastructure</a:t>
            </a:r>
          </a:p>
        </p:txBody>
      </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41834" y="690466"/>
            <a:ext cx="923502" cy="923502"/>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86634" y="690466"/>
            <a:ext cx="923502" cy="923502"/>
          </a:xfrm>
          <a:prstGeom prst="rect">
            <a:avLst/>
          </a:prstGeom>
        </p:spPr>
      </p:pic>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2703" y="690466"/>
            <a:ext cx="923502" cy="923502"/>
          </a:xfrm>
          <a:prstGeom prst="rect">
            <a:avLst/>
          </a:prstGeom>
        </p:spPr>
      </p:pic>
    </p:spTree>
    <p:extLst>
      <p:ext uri="{BB962C8B-B14F-4D97-AF65-F5344CB8AC3E}">
        <p14:creationId xmlns:p14="http://schemas.microsoft.com/office/powerpoint/2010/main" val="27493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38846C-1E35-49C0-B7B7-6E3307245743}"/>
                                            </p:graphicEl>
                                          </p:spTgt>
                                        </p:tgtEl>
                                        <p:attrNameLst>
                                          <p:attrName>style.visibility</p:attrName>
                                        </p:attrNameLst>
                                      </p:cBhvr>
                                      <p:to>
                                        <p:strVal val="visible"/>
                                      </p:to>
                                    </p:set>
                                    <p:animEffect transition="in" filter="fade">
                                      <p:cBhvr>
                                        <p:cTn id="7" dur="500"/>
                                        <p:tgtEl>
                                          <p:spTgt spid="4">
                                            <p:graphicEl>
                                              <a:dgm id="{0C38846C-1E35-49C0-B7B7-6E33072457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E35ED55-E0F5-43D6-A768-3E69388D6748}"/>
                                            </p:graphicEl>
                                          </p:spTgt>
                                        </p:tgtEl>
                                        <p:attrNameLst>
                                          <p:attrName>style.visibility</p:attrName>
                                        </p:attrNameLst>
                                      </p:cBhvr>
                                      <p:to>
                                        <p:strVal val="visible"/>
                                      </p:to>
                                    </p:set>
                                    <p:animEffect transition="in" filter="fade">
                                      <p:cBhvr>
                                        <p:cTn id="10" dur="500"/>
                                        <p:tgtEl>
                                          <p:spTgt spid="4">
                                            <p:graphicEl>
                                              <a:dgm id="{7E35ED55-E0F5-43D6-A768-3E69388D674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FF610D15-8EA0-4E76-816A-FDBDD48A624C}"/>
                                            </p:graphicEl>
                                          </p:spTgt>
                                        </p:tgtEl>
                                        <p:attrNameLst>
                                          <p:attrName>style.visibility</p:attrName>
                                        </p:attrNameLst>
                                      </p:cBhvr>
                                      <p:to>
                                        <p:strVal val="visible"/>
                                      </p:to>
                                    </p:set>
                                    <p:animEffect transition="in" filter="fade">
                                      <p:cBhvr>
                                        <p:cTn id="13" dur="500"/>
                                        <p:tgtEl>
                                          <p:spTgt spid="4">
                                            <p:graphicEl>
                                              <a:dgm id="{FF610D15-8EA0-4E76-816A-FDBDD48A624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2E7B5109-2481-4603-948A-8D10CD09A6D7}"/>
                                            </p:graphicEl>
                                          </p:spTgt>
                                        </p:tgtEl>
                                        <p:attrNameLst>
                                          <p:attrName>style.visibility</p:attrName>
                                        </p:attrNameLst>
                                      </p:cBhvr>
                                      <p:to>
                                        <p:strVal val="visible"/>
                                      </p:to>
                                    </p:set>
                                    <p:animEffect transition="in" filter="fade">
                                      <p:cBhvr>
                                        <p:cTn id="18" dur="500"/>
                                        <p:tgtEl>
                                          <p:spTgt spid="4">
                                            <p:graphicEl>
                                              <a:dgm id="{2E7B5109-2481-4603-948A-8D10CD09A6D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FF48285C-ED4D-40DD-9C4E-3881BD3DDA8B}"/>
                                            </p:graphicEl>
                                          </p:spTgt>
                                        </p:tgtEl>
                                        <p:attrNameLst>
                                          <p:attrName>style.visibility</p:attrName>
                                        </p:attrNameLst>
                                      </p:cBhvr>
                                      <p:to>
                                        <p:strVal val="visible"/>
                                      </p:to>
                                    </p:set>
                                    <p:animEffect transition="in" filter="fade">
                                      <p:cBhvr>
                                        <p:cTn id="21" dur="500"/>
                                        <p:tgtEl>
                                          <p:spTgt spid="4">
                                            <p:graphicEl>
                                              <a:dgm id="{FF48285C-ED4D-40DD-9C4E-3881BD3DDA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E9F06033-D4D0-4DD1-B330-22B2A187D06A}"/>
                                            </p:graphicEl>
                                          </p:spTgt>
                                        </p:tgtEl>
                                        <p:attrNameLst>
                                          <p:attrName>style.visibility</p:attrName>
                                        </p:attrNameLst>
                                      </p:cBhvr>
                                      <p:to>
                                        <p:strVal val="visible"/>
                                      </p:to>
                                    </p:set>
                                    <p:animEffect transition="in" filter="fade">
                                      <p:cBhvr>
                                        <p:cTn id="24" dur="500"/>
                                        <p:tgtEl>
                                          <p:spTgt spid="4">
                                            <p:graphicEl>
                                              <a:dgm id="{E9F06033-D4D0-4DD1-B330-22B2A187D0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69D0BD5-9C7A-46EE-B536-09AA07E1DA5D}"/>
                                            </p:graphicEl>
                                          </p:spTgt>
                                        </p:tgtEl>
                                        <p:attrNameLst>
                                          <p:attrName>style.visibility</p:attrName>
                                        </p:attrNameLst>
                                      </p:cBhvr>
                                      <p:to>
                                        <p:strVal val="visible"/>
                                      </p:to>
                                    </p:set>
                                    <p:animEffect transition="in" filter="fade">
                                      <p:cBhvr>
                                        <p:cTn id="29" dur="500"/>
                                        <p:tgtEl>
                                          <p:spTgt spid="4">
                                            <p:graphicEl>
                                              <a:dgm id="{E69D0BD5-9C7A-46EE-B536-09AA07E1DA5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85A8A44B-960A-45A0-8A21-452A3B4D2B9B}"/>
                                            </p:graphicEl>
                                          </p:spTgt>
                                        </p:tgtEl>
                                        <p:attrNameLst>
                                          <p:attrName>style.visibility</p:attrName>
                                        </p:attrNameLst>
                                      </p:cBhvr>
                                      <p:to>
                                        <p:strVal val="visible"/>
                                      </p:to>
                                    </p:set>
                                    <p:animEffect transition="in" filter="fade">
                                      <p:cBhvr>
                                        <p:cTn id="32" dur="500"/>
                                        <p:tgtEl>
                                          <p:spTgt spid="4">
                                            <p:graphicEl>
                                              <a:dgm id="{85A8A44B-960A-45A0-8A21-452A3B4D2B9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18672A40-BC94-4204-9833-5A1904CD9211}"/>
                                            </p:graphicEl>
                                          </p:spTgt>
                                        </p:tgtEl>
                                        <p:attrNameLst>
                                          <p:attrName>style.visibility</p:attrName>
                                        </p:attrNameLst>
                                      </p:cBhvr>
                                      <p:to>
                                        <p:strVal val="visible"/>
                                      </p:to>
                                    </p:set>
                                    <p:animEffect transition="in" filter="fade">
                                      <p:cBhvr>
                                        <p:cTn id="35" dur="500"/>
                                        <p:tgtEl>
                                          <p:spTgt spid="4">
                                            <p:graphicEl>
                                              <a:dgm id="{18672A40-BC94-4204-9833-5A1904CD921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C88354D3-C700-46EF-BEA1-9125D0EE4C18}"/>
                                            </p:graphicEl>
                                          </p:spTgt>
                                        </p:tgtEl>
                                        <p:attrNameLst>
                                          <p:attrName>style.visibility</p:attrName>
                                        </p:attrNameLst>
                                      </p:cBhvr>
                                      <p:to>
                                        <p:strVal val="visible"/>
                                      </p:to>
                                    </p:set>
                                    <p:animEffect transition="in" filter="fade">
                                      <p:cBhvr>
                                        <p:cTn id="40" dur="500"/>
                                        <p:tgtEl>
                                          <p:spTgt spid="4">
                                            <p:graphicEl>
                                              <a:dgm id="{C88354D3-C700-46EF-BEA1-9125D0EE4C1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220273A2-5AB8-4B1E-BB7F-71EFE1FB23A0}"/>
                                            </p:graphicEl>
                                          </p:spTgt>
                                        </p:tgtEl>
                                        <p:attrNameLst>
                                          <p:attrName>style.visibility</p:attrName>
                                        </p:attrNameLst>
                                      </p:cBhvr>
                                      <p:to>
                                        <p:strVal val="visible"/>
                                      </p:to>
                                    </p:set>
                                    <p:animEffect transition="in" filter="fade">
                                      <p:cBhvr>
                                        <p:cTn id="43" dur="500"/>
                                        <p:tgtEl>
                                          <p:spTgt spid="4">
                                            <p:graphicEl>
                                              <a:dgm id="{220273A2-5AB8-4B1E-BB7F-71EFE1FB23A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E254B7C7-A162-450A-9777-22342F293F19}"/>
                                            </p:graphicEl>
                                          </p:spTgt>
                                        </p:tgtEl>
                                        <p:attrNameLst>
                                          <p:attrName>style.visibility</p:attrName>
                                        </p:attrNameLst>
                                      </p:cBhvr>
                                      <p:to>
                                        <p:strVal val="visible"/>
                                      </p:to>
                                    </p:set>
                                    <p:animEffect transition="in" filter="fade">
                                      <p:cBhvr>
                                        <p:cTn id="46" dur="500"/>
                                        <p:tgtEl>
                                          <p:spTgt spid="4">
                                            <p:graphicEl>
                                              <a:dgm id="{E254B7C7-A162-450A-9777-22342F293F1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1CB2EB21-DDE4-47D7-A21F-C6601F7C5D06}"/>
                                            </p:graphicEl>
                                          </p:spTgt>
                                        </p:tgtEl>
                                        <p:attrNameLst>
                                          <p:attrName>style.visibility</p:attrName>
                                        </p:attrNameLst>
                                      </p:cBhvr>
                                      <p:to>
                                        <p:strVal val="visible"/>
                                      </p:to>
                                    </p:set>
                                    <p:animEffect transition="in" filter="fade">
                                      <p:cBhvr>
                                        <p:cTn id="51" dur="500"/>
                                        <p:tgtEl>
                                          <p:spTgt spid="4">
                                            <p:graphicEl>
                                              <a:dgm id="{1CB2EB21-DDE4-47D7-A21F-C6601F7C5D0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9503DA19-754C-4FD9-99F7-571B4CF2F6CD}"/>
                                            </p:graphicEl>
                                          </p:spTgt>
                                        </p:tgtEl>
                                        <p:attrNameLst>
                                          <p:attrName>style.visibility</p:attrName>
                                        </p:attrNameLst>
                                      </p:cBhvr>
                                      <p:to>
                                        <p:strVal val="visible"/>
                                      </p:to>
                                    </p:set>
                                    <p:animEffect transition="in" filter="fade">
                                      <p:cBhvr>
                                        <p:cTn id="54" dur="500"/>
                                        <p:tgtEl>
                                          <p:spTgt spid="4">
                                            <p:graphicEl>
                                              <a:dgm id="{9503DA19-754C-4FD9-99F7-571B4CF2F6C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1706B5BF-36C1-46B2-8DA3-16E5A6847E13}"/>
                                            </p:graphicEl>
                                          </p:spTgt>
                                        </p:tgtEl>
                                        <p:attrNameLst>
                                          <p:attrName>style.visibility</p:attrName>
                                        </p:attrNameLst>
                                      </p:cBhvr>
                                      <p:to>
                                        <p:strVal val="visible"/>
                                      </p:to>
                                    </p:set>
                                    <p:animEffect transition="in" filter="fade">
                                      <p:cBhvr>
                                        <p:cTn id="57" dur="500"/>
                                        <p:tgtEl>
                                          <p:spTgt spid="4">
                                            <p:graphicEl>
                                              <a:dgm id="{1706B5BF-36C1-46B2-8DA3-16E5A6847E1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E8EECBD0-D5A2-44F7-8BA8-F54D8DC51238}"/>
                                            </p:graphicEl>
                                          </p:spTgt>
                                        </p:tgtEl>
                                        <p:attrNameLst>
                                          <p:attrName>style.visibility</p:attrName>
                                        </p:attrNameLst>
                                      </p:cBhvr>
                                      <p:to>
                                        <p:strVal val="visible"/>
                                      </p:to>
                                    </p:set>
                                    <p:animEffect transition="in" filter="fade">
                                      <p:cBhvr>
                                        <p:cTn id="62" dur="500"/>
                                        <p:tgtEl>
                                          <p:spTgt spid="4">
                                            <p:graphicEl>
                                              <a:dgm id="{E8EECBD0-D5A2-44F7-8BA8-F54D8DC5123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31228A63-B5F6-446F-B11C-66D69E6EC22C}"/>
                                            </p:graphicEl>
                                          </p:spTgt>
                                        </p:tgtEl>
                                        <p:attrNameLst>
                                          <p:attrName>style.visibility</p:attrName>
                                        </p:attrNameLst>
                                      </p:cBhvr>
                                      <p:to>
                                        <p:strVal val="visible"/>
                                      </p:to>
                                    </p:set>
                                    <p:animEffect transition="in" filter="fade">
                                      <p:cBhvr>
                                        <p:cTn id="65" dur="500"/>
                                        <p:tgtEl>
                                          <p:spTgt spid="4">
                                            <p:graphicEl>
                                              <a:dgm id="{31228A63-B5F6-446F-B11C-66D69E6EC22C}"/>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305F629-0823-47EC-AFBE-99613EB55972}"/>
                                            </p:graphicEl>
                                          </p:spTgt>
                                        </p:tgtEl>
                                        <p:attrNameLst>
                                          <p:attrName>style.visibility</p:attrName>
                                        </p:attrNameLst>
                                      </p:cBhvr>
                                      <p:to>
                                        <p:strVal val="visible"/>
                                      </p:to>
                                    </p:set>
                                    <p:animEffect transition="in" filter="fade">
                                      <p:cBhvr>
                                        <p:cTn id="68" dur="500"/>
                                        <p:tgtEl>
                                          <p:spTgt spid="4">
                                            <p:graphicEl>
                                              <a:dgm id="{E305F629-0823-47EC-AFBE-99613EB559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91" y="0"/>
            <a:ext cx="9067618" cy="6858000"/>
          </a:xfrm>
          <a:prstGeom prst="rect">
            <a:avLst/>
          </a:prstGeom>
        </p:spPr>
      </p:pic>
      <p:sp>
        <p:nvSpPr>
          <p:cNvPr id="4" name="Title 3"/>
          <p:cNvSpPr>
            <a:spLocks noGrp="1"/>
          </p:cNvSpPr>
          <p:nvPr>
            <p:ph type="title"/>
          </p:nvPr>
        </p:nvSpPr>
        <p:spPr/>
        <p:txBody>
          <a:bodyPr>
            <a:normAutofit fontScale="90000"/>
          </a:bodyPr>
          <a:lstStyle/>
          <a:p>
            <a:r>
              <a:rPr lang="en-US" dirty="0"/>
              <a:t>Finance  problem due to twin balance sheet issue</a:t>
            </a:r>
          </a:p>
        </p:txBody>
      </p:sp>
      <p:sp>
        <p:nvSpPr>
          <p:cNvPr id="6" name="Rectangle 5"/>
          <p:cNvSpPr/>
          <p:nvPr/>
        </p:nvSpPr>
        <p:spPr>
          <a:xfrm>
            <a:off x="1541720" y="999460"/>
            <a:ext cx="3381153" cy="11802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1</a:t>
            </a:r>
            <a:r>
              <a:rPr lang="en-US" sz="2000" baseline="30000" dirty="0"/>
              <a:t>st</a:t>
            </a:r>
            <a:r>
              <a:rPr lang="en-US" sz="2000" dirty="0"/>
              <a:t> world financial inclusion high</a:t>
            </a:r>
          </a:p>
          <a:p>
            <a:pPr algn="ctr"/>
            <a:r>
              <a:rPr lang="en-US" sz="2000" dirty="0"/>
              <a:t>Pension-insurance fund look to 3</a:t>
            </a:r>
            <a:r>
              <a:rPr lang="en-US" sz="2000" baseline="30000" dirty="0"/>
              <a:t>rd</a:t>
            </a:r>
            <a:r>
              <a:rPr lang="en-US" sz="2000" dirty="0"/>
              <a:t> world for  higher return investments</a:t>
            </a:r>
          </a:p>
        </p:txBody>
      </p:sp>
      <p:sp>
        <p:nvSpPr>
          <p:cNvPr id="7" name="Flowchart: Process 6"/>
          <p:cNvSpPr/>
          <p:nvPr/>
        </p:nvSpPr>
        <p:spPr>
          <a:xfrm>
            <a:off x="3232296" y="3721396"/>
            <a:ext cx="3902149" cy="1297172"/>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t>But they’re also susceptible to</a:t>
            </a:r>
          </a:p>
          <a:p>
            <a:pPr marL="342900" indent="-342900">
              <a:buAutoNum type="arabicPeriod"/>
            </a:pPr>
            <a:r>
              <a:rPr lang="en-US" sz="2000" dirty="0"/>
              <a:t>Corruption , mal governance</a:t>
            </a:r>
          </a:p>
          <a:p>
            <a:pPr marL="342900" indent="-342900">
              <a:buAutoNum type="arabicPeriod"/>
            </a:pPr>
            <a:r>
              <a:rPr lang="en-US" sz="2000" dirty="0"/>
              <a:t>Scandal, Drama,  uncertainty</a:t>
            </a:r>
          </a:p>
        </p:txBody>
      </p:sp>
      <p:sp>
        <p:nvSpPr>
          <p:cNvPr id="8" name="Flowchart: Process 7"/>
          <p:cNvSpPr/>
          <p:nvPr/>
        </p:nvSpPr>
        <p:spPr>
          <a:xfrm>
            <a:off x="6426402" y="2179674"/>
            <a:ext cx="2009553" cy="81870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t>4/10 project stuck</a:t>
            </a:r>
          </a:p>
          <a:p>
            <a:r>
              <a:rPr lang="en-US" sz="2000" dirty="0"/>
              <a:t>~12 lakh cr. stuck</a:t>
            </a:r>
          </a:p>
        </p:txBody>
      </p:sp>
      <p:sp>
        <p:nvSpPr>
          <p:cNvPr id="9" name="Flowchart: Process 8"/>
          <p:cNvSpPr/>
          <p:nvPr/>
        </p:nvSpPr>
        <p:spPr>
          <a:xfrm>
            <a:off x="0" y="6049926"/>
            <a:ext cx="7634177" cy="733646"/>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World Bank: ~700 billion worth PPP projects in whole world </a:t>
            </a:r>
          </a:p>
        </p:txBody>
      </p:sp>
      <p:pic>
        <p:nvPicPr>
          <p:cNvPr id="10" name="Content Placeholder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91" y="3831796"/>
            <a:ext cx="3194105" cy="2218129"/>
          </a:xfrm>
          <a:prstGeom prst="rect">
            <a:avLst/>
          </a:prstGeom>
        </p:spPr>
      </p:pic>
    </p:spTree>
    <p:extLst>
      <p:ext uri="{BB962C8B-B14F-4D97-AF65-F5344CB8AC3E}">
        <p14:creationId xmlns:p14="http://schemas.microsoft.com/office/powerpoint/2010/main" val="41599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35569637"/>
              </p:ext>
            </p:extLst>
          </p:nvPr>
        </p:nvGraphicFramePr>
        <p:xfrm>
          <a:off x="153988" y="861645"/>
          <a:ext cx="8797925" cy="5736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PPP-Finance: Kelkar reforms</a:t>
            </a:r>
          </a:p>
        </p:txBody>
      </p:sp>
    </p:spTree>
    <p:extLst>
      <p:ext uri="{BB962C8B-B14F-4D97-AF65-F5344CB8AC3E}">
        <p14:creationId xmlns:p14="http://schemas.microsoft.com/office/powerpoint/2010/main" val="337899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F1467922-F002-41E6-A703-4F9BD139A14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4E767F6-B2D5-47DE-AFCA-98E1A37BBAB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A410D337-0470-4F33-B5D5-C3EF8EF594C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3AB5E82A-9EC8-42FA-A13B-0403321B2A4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FE7576E9-FBA7-4D54-AA44-47A9BF72468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FCA08883-9DFB-43F7-ABE1-61A0344946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Finance</a:t>
            </a:r>
          </a:p>
        </p:txBody>
      </p:sp>
      <p:sp>
        <p:nvSpPr>
          <p:cNvPr id="4" name="Content Placeholder 3"/>
          <p:cNvSpPr>
            <a:spLocks noGrp="1"/>
          </p:cNvSpPr>
          <p:nvPr>
            <p:ph idx="1"/>
          </p:nvPr>
        </p:nvSpPr>
        <p:spPr/>
        <p:txBody>
          <a:bodyPr>
            <a:normAutofit fontScale="92500" lnSpcReduction="10000"/>
          </a:bodyPr>
          <a:lstStyle/>
          <a:p>
            <a:pPr marL="0" indent="0" fontAlgn="ctr">
              <a:buNone/>
            </a:pPr>
            <a:r>
              <a:rPr lang="en-US" dirty="0"/>
              <a:t>Find correct statement</a:t>
            </a:r>
          </a:p>
          <a:p>
            <a:pPr marL="742950" indent="-742950" fontAlgn="ctr">
              <a:buFont typeface="+mj-lt"/>
              <a:buAutoNum type="alphaUcPeriod"/>
            </a:pPr>
            <a:r>
              <a:rPr lang="en-US" dirty="0"/>
              <a:t>A zero coupon bond, unlike a regular bond, pays no periodic interest to the holder.</a:t>
            </a:r>
          </a:p>
          <a:p>
            <a:pPr marL="742950" indent="-742950" fontAlgn="ctr">
              <a:buFont typeface="+mj-lt"/>
              <a:buAutoNum type="alphaUcPeriod"/>
            </a:pPr>
            <a:r>
              <a:rPr lang="en-US" dirty="0"/>
              <a:t>In practice Zero coupon bond is issued at a deep discount to its face value. On maturity, investor receives face value.</a:t>
            </a:r>
          </a:p>
          <a:p>
            <a:pPr marL="742950" indent="-742950" fontAlgn="ctr">
              <a:buFont typeface="+mj-lt"/>
              <a:buAutoNum type="alphaUcPeriod"/>
            </a:pPr>
            <a:r>
              <a:rPr lang="en-US" dirty="0"/>
              <a:t>A ZCB is considered as a high-risk security because its repayment is deferred until maturity.</a:t>
            </a:r>
          </a:p>
          <a:p>
            <a:pPr marL="742950" indent="-742950" fontAlgn="ctr">
              <a:buFont typeface="+mj-lt"/>
              <a:buAutoNum type="alphaUcPeriod"/>
            </a:pPr>
            <a:r>
              <a:rPr lang="en-US" dirty="0">
                <a:solidFill>
                  <a:srgbClr val="00B050"/>
                </a:solidFill>
              </a:rPr>
              <a:t>All of above.</a:t>
            </a:r>
          </a:p>
          <a:p>
            <a:pPr marL="742950" indent="-742950">
              <a:buFont typeface="+mj-lt"/>
              <a:buAutoNum type="alphaUcPeriod"/>
            </a:pPr>
            <a:endParaRPr lang="en-US" dirty="0"/>
          </a:p>
        </p:txBody>
      </p:sp>
    </p:spTree>
    <p:extLst>
      <p:ext uri="{BB962C8B-B14F-4D97-AF65-F5344CB8AC3E}">
        <p14:creationId xmlns:p14="http://schemas.microsoft.com/office/powerpoint/2010/main" val="80940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840110"/>
            <a:ext cx="2905760" cy="2017889"/>
          </a:xfrm>
          <a:prstGeom prst="rect">
            <a:avLst/>
          </a:prstGeom>
        </p:spPr>
      </p:pic>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a:t>PPP-Auditing</a:t>
            </a:r>
          </a:p>
        </p:txBody>
      </p:sp>
    </p:spTree>
    <p:extLst>
      <p:ext uri="{BB962C8B-B14F-4D97-AF65-F5344CB8AC3E}">
        <p14:creationId xmlns:p14="http://schemas.microsoft.com/office/powerpoint/2010/main" val="19684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E180CFB-D64F-4937-BEEB-74E25DB1BBD2}"/>
                                            </p:graphicEl>
                                          </p:spTgt>
                                        </p:tgtEl>
                                        <p:attrNameLst>
                                          <p:attrName>style.visibility</p:attrName>
                                        </p:attrNameLst>
                                      </p:cBhvr>
                                      <p:to>
                                        <p:strVal val="visible"/>
                                      </p:to>
                                    </p:set>
                                    <p:animEffect transition="in" filter="fade">
                                      <p:cBhvr>
                                        <p:cTn id="7" dur="500"/>
                                        <p:tgtEl>
                                          <p:spTgt spid="6">
                                            <p:graphicEl>
                                              <a:dgm id="{CE180CFB-D64F-4937-BEEB-74E25DB1BBD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4E9709D6-599C-42AB-AAD1-7CFFFEA2C224}"/>
                                            </p:graphicEl>
                                          </p:spTgt>
                                        </p:tgtEl>
                                        <p:attrNameLst>
                                          <p:attrName>style.visibility</p:attrName>
                                        </p:attrNameLst>
                                      </p:cBhvr>
                                      <p:to>
                                        <p:strVal val="visible"/>
                                      </p:to>
                                    </p:set>
                                    <p:animEffect transition="in" filter="fade">
                                      <p:cBhvr>
                                        <p:cTn id="10" dur="500"/>
                                        <p:tgtEl>
                                          <p:spTgt spid="6">
                                            <p:graphicEl>
                                              <a:dgm id="{4E9709D6-599C-42AB-AAD1-7CFFFEA2C22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B9557565-2891-47BF-A971-0C0AEE90ADFF}"/>
                                            </p:graphicEl>
                                          </p:spTgt>
                                        </p:tgtEl>
                                        <p:attrNameLst>
                                          <p:attrName>style.visibility</p:attrName>
                                        </p:attrNameLst>
                                      </p:cBhvr>
                                      <p:to>
                                        <p:strVal val="visible"/>
                                      </p:to>
                                    </p:set>
                                    <p:animEffect transition="in" filter="fade">
                                      <p:cBhvr>
                                        <p:cTn id="15" dur="500"/>
                                        <p:tgtEl>
                                          <p:spTgt spid="6">
                                            <p:graphicEl>
                                              <a:dgm id="{B9557565-2891-47BF-A971-0C0AEE90ADF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1E2121B5-BF56-4853-B616-51324E9B2593}"/>
                                            </p:graphicEl>
                                          </p:spTgt>
                                        </p:tgtEl>
                                        <p:attrNameLst>
                                          <p:attrName>style.visibility</p:attrName>
                                        </p:attrNameLst>
                                      </p:cBhvr>
                                      <p:to>
                                        <p:strVal val="visible"/>
                                      </p:to>
                                    </p:set>
                                    <p:animEffect transition="in" filter="fade">
                                      <p:cBhvr>
                                        <p:cTn id="20" dur="500"/>
                                        <p:tgtEl>
                                          <p:spTgt spid="6">
                                            <p:graphicEl>
                                              <a:dgm id="{1E2121B5-BF56-4853-B616-51324E9B259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B9956117-F8FF-46BF-B917-05CCD7DD3038}"/>
                                            </p:graphicEl>
                                          </p:spTgt>
                                        </p:tgtEl>
                                        <p:attrNameLst>
                                          <p:attrName>style.visibility</p:attrName>
                                        </p:attrNameLst>
                                      </p:cBhvr>
                                      <p:to>
                                        <p:strVal val="visible"/>
                                      </p:to>
                                    </p:set>
                                    <p:animEffect transition="in" filter="fade">
                                      <p:cBhvr>
                                        <p:cTn id="23" dur="500"/>
                                        <p:tgtEl>
                                          <p:spTgt spid="6">
                                            <p:graphicEl>
                                              <a:dgm id="{B9956117-F8FF-46BF-B917-05CCD7DD303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A5C97CA8-5BFC-4037-814F-E19C713ABD12}"/>
                                            </p:graphicEl>
                                          </p:spTgt>
                                        </p:tgtEl>
                                        <p:attrNameLst>
                                          <p:attrName>style.visibility</p:attrName>
                                        </p:attrNameLst>
                                      </p:cBhvr>
                                      <p:to>
                                        <p:strVal val="visible"/>
                                      </p:to>
                                    </p:set>
                                    <p:animEffect transition="in" filter="fade">
                                      <p:cBhvr>
                                        <p:cTn id="28" dur="500"/>
                                        <p:tgtEl>
                                          <p:spTgt spid="6">
                                            <p:graphicEl>
                                              <a:dgm id="{A5C97CA8-5BFC-4037-814F-E19C713ABD1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9377157"/>
              </p:ext>
            </p:extLst>
          </p:nvPr>
        </p:nvGraphicFramePr>
        <p:xfrm>
          <a:off x="153988" y="914400"/>
          <a:ext cx="8797925" cy="5758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KELKAR: Avoid these things</a:t>
            </a:r>
          </a:p>
        </p:txBody>
      </p:sp>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44246" y="93848"/>
            <a:ext cx="1499754" cy="1499754"/>
          </a:xfrm>
          <a:prstGeom prst="rect">
            <a:avLst/>
          </a:prstGeom>
        </p:spPr>
      </p:pic>
    </p:spTree>
    <p:extLst>
      <p:ext uri="{BB962C8B-B14F-4D97-AF65-F5344CB8AC3E}">
        <p14:creationId xmlns:p14="http://schemas.microsoft.com/office/powerpoint/2010/main" val="766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E6A0539-08F0-48AD-AF44-FC2912505D6E}"/>
                                            </p:graphicEl>
                                          </p:spTgt>
                                        </p:tgtEl>
                                        <p:attrNameLst>
                                          <p:attrName>style.visibility</p:attrName>
                                        </p:attrNameLst>
                                      </p:cBhvr>
                                      <p:to>
                                        <p:strVal val="visible"/>
                                      </p:to>
                                    </p:set>
                                    <p:animEffect transition="in" filter="fade">
                                      <p:cBhvr>
                                        <p:cTn id="7" dur="500"/>
                                        <p:tgtEl>
                                          <p:spTgt spid="4">
                                            <p:graphicEl>
                                              <a:dgm id="{AE6A0539-08F0-48AD-AF44-FC2912505D6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AF748D5-E025-4491-93E4-28C9B597B973}"/>
                                            </p:graphicEl>
                                          </p:spTgt>
                                        </p:tgtEl>
                                        <p:attrNameLst>
                                          <p:attrName>style.visibility</p:attrName>
                                        </p:attrNameLst>
                                      </p:cBhvr>
                                      <p:to>
                                        <p:strVal val="visible"/>
                                      </p:to>
                                    </p:set>
                                    <p:animEffect transition="in" filter="fade">
                                      <p:cBhvr>
                                        <p:cTn id="12" dur="500"/>
                                        <p:tgtEl>
                                          <p:spTgt spid="4">
                                            <p:graphicEl>
                                              <a:dgm id="{FAF748D5-E025-4491-93E4-28C9B597B9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93D2536-7C9A-4DFB-B314-C4174D500C1D}"/>
                                            </p:graphicEl>
                                          </p:spTgt>
                                        </p:tgtEl>
                                        <p:attrNameLst>
                                          <p:attrName>style.visibility</p:attrName>
                                        </p:attrNameLst>
                                      </p:cBhvr>
                                      <p:to>
                                        <p:strVal val="visible"/>
                                      </p:to>
                                    </p:set>
                                    <p:animEffect transition="in" filter="fade">
                                      <p:cBhvr>
                                        <p:cTn id="17" dur="500"/>
                                        <p:tgtEl>
                                          <p:spTgt spid="4">
                                            <p:graphicEl>
                                              <a:dgm id="{893D2536-7C9A-4DFB-B314-C4174D500C1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8984A07-404A-455E-AC32-0B240A22F0F2}"/>
                                            </p:graphicEl>
                                          </p:spTgt>
                                        </p:tgtEl>
                                        <p:attrNameLst>
                                          <p:attrName>style.visibility</p:attrName>
                                        </p:attrNameLst>
                                      </p:cBhvr>
                                      <p:to>
                                        <p:strVal val="visible"/>
                                      </p:to>
                                    </p:set>
                                    <p:animEffect transition="in" filter="fade">
                                      <p:cBhvr>
                                        <p:cTn id="22" dur="500"/>
                                        <p:tgtEl>
                                          <p:spTgt spid="4">
                                            <p:graphicEl>
                                              <a:dgm id="{28984A07-404A-455E-AC32-0B240A22F0F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0309DA88-2835-411C-A31D-0E9A7A2E5AB3}"/>
                                            </p:graphicEl>
                                          </p:spTgt>
                                        </p:tgtEl>
                                        <p:attrNameLst>
                                          <p:attrName>style.visibility</p:attrName>
                                        </p:attrNameLst>
                                      </p:cBhvr>
                                      <p:to>
                                        <p:strVal val="visible"/>
                                      </p:to>
                                    </p:set>
                                    <p:animEffect transition="in" filter="fade">
                                      <p:cBhvr>
                                        <p:cTn id="27" dur="500"/>
                                        <p:tgtEl>
                                          <p:spTgt spid="4">
                                            <p:graphicEl>
                                              <a:dgm id="{0309DA88-2835-411C-A31D-0E9A7A2E5AB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A5DA6BA1-4E0F-45F8-BDFC-A0C534856CD2}"/>
                                            </p:graphicEl>
                                          </p:spTgt>
                                        </p:tgtEl>
                                        <p:attrNameLst>
                                          <p:attrName>style.visibility</p:attrName>
                                        </p:attrNameLst>
                                      </p:cBhvr>
                                      <p:to>
                                        <p:strVal val="visible"/>
                                      </p:to>
                                    </p:set>
                                    <p:animEffect transition="in" filter="fade">
                                      <p:cBhvr>
                                        <p:cTn id="32" dur="500"/>
                                        <p:tgtEl>
                                          <p:spTgt spid="4">
                                            <p:graphicEl>
                                              <a:dgm id="{A5DA6BA1-4E0F-45F8-BDFC-A0C534856CD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36846627"/>
              </p:ext>
            </p:extLst>
          </p:nvPr>
        </p:nvGraphicFramePr>
        <p:xfrm>
          <a:off x="153988" y="914400"/>
          <a:ext cx="8797925" cy="5697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KELKAR: Avoid these things</a:t>
            </a:r>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74972" y="0"/>
            <a:ext cx="1569027" cy="1569027"/>
          </a:xfrm>
          <a:prstGeom prst="rect">
            <a:avLst/>
          </a:prstGeom>
        </p:spPr>
      </p:pic>
    </p:spTree>
    <p:extLst>
      <p:ext uri="{BB962C8B-B14F-4D97-AF65-F5344CB8AC3E}">
        <p14:creationId xmlns:p14="http://schemas.microsoft.com/office/powerpoint/2010/main" val="32901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E6A0539-08F0-48AD-AF44-FC2912505D6E}"/>
                                            </p:graphicEl>
                                          </p:spTgt>
                                        </p:tgtEl>
                                        <p:attrNameLst>
                                          <p:attrName>style.visibility</p:attrName>
                                        </p:attrNameLst>
                                      </p:cBhvr>
                                      <p:to>
                                        <p:strVal val="visible"/>
                                      </p:to>
                                    </p:set>
                                    <p:animEffect transition="in" filter="fade">
                                      <p:cBhvr>
                                        <p:cTn id="7" dur="500"/>
                                        <p:tgtEl>
                                          <p:spTgt spid="4">
                                            <p:graphicEl>
                                              <a:dgm id="{AE6A0539-08F0-48AD-AF44-FC2912505D6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AF748D5-E025-4491-93E4-28C9B597B973}"/>
                                            </p:graphicEl>
                                          </p:spTgt>
                                        </p:tgtEl>
                                        <p:attrNameLst>
                                          <p:attrName>style.visibility</p:attrName>
                                        </p:attrNameLst>
                                      </p:cBhvr>
                                      <p:to>
                                        <p:strVal val="visible"/>
                                      </p:to>
                                    </p:set>
                                    <p:animEffect transition="in" filter="fade">
                                      <p:cBhvr>
                                        <p:cTn id="12" dur="500"/>
                                        <p:tgtEl>
                                          <p:spTgt spid="4">
                                            <p:graphicEl>
                                              <a:dgm id="{FAF748D5-E025-4491-93E4-28C9B597B9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73C477A-F758-47BA-8C06-EC2225589917}"/>
                                            </p:graphicEl>
                                          </p:spTgt>
                                        </p:tgtEl>
                                        <p:attrNameLst>
                                          <p:attrName>style.visibility</p:attrName>
                                        </p:attrNameLst>
                                      </p:cBhvr>
                                      <p:to>
                                        <p:strVal val="visible"/>
                                      </p:to>
                                    </p:set>
                                    <p:animEffect transition="in" filter="fade">
                                      <p:cBhvr>
                                        <p:cTn id="17" dur="500"/>
                                        <p:tgtEl>
                                          <p:spTgt spid="4">
                                            <p:graphicEl>
                                              <a:dgm id="{373C477A-F758-47BA-8C06-EC222558991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F5906B5-214B-43D4-8B95-106AD2F4BF77}"/>
                                            </p:graphicEl>
                                          </p:spTgt>
                                        </p:tgtEl>
                                        <p:attrNameLst>
                                          <p:attrName>style.visibility</p:attrName>
                                        </p:attrNameLst>
                                      </p:cBhvr>
                                      <p:to>
                                        <p:strVal val="visible"/>
                                      </p:to>
                                    </p:set>
                                    <p:animEffect transition="in" filter="fade">
                                      <p:cBhvr>
                                        <p:cTn id="22" dur="500"/>
                                        <p:tgtEl>
                                          <p:spTgt spid="4">
                                            <p:graphicEl>
                                              <a:dgm id="{BF5906B5-214B-43D4-8B95-106AD2F4BF7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C238151-7D14-4F6D-9026-42FBEEE353F2}"/>
                                            </p:graphicEl>
                                          </p:spTgt>
                                        </p:tgtEl>
                                        <p:attrNameLst>
                                          <p:attrName>style.visibility</p:attrName>
                                        </p:attrNameLst>
                                      </p:cBhvr>
                                      <p:to>
                                        <p:strVal val="visible"/>
                                      </p:to>
                                    </p:set>
                                    <p:animEffect transition="in" filter="fade">
                                      <p:cBhvr>
                                        <p:cTn id="27" dur="500"/>
                                        <p:tgtEl>
                                          <p:spTgt spid="4">
                                            <p:graphicEl>
                                              <a:dgm id="{BC238151-7D14-4F6D-9026-42FBEEE353F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2129AC8-90B4-40A4-951B-697DC333522E}"/>
                                            </p:graphicEl>
                                          </p:spTgt>
                                        </p:tgtEl>
                                        <p:attrNameLst>
                                          <p:attrName>style.visibility</p:attrName>
                                        </p:attrNameLst>
                                      </p:cBhvr>
                                      <p:to>
                                        <p:strVal val="visible"/>
                                      </p:to>
                                    </p:set>
                                    <p:animEffect transition="in" filter="fade">
                                      <p:cBhvr>
                                        <p:cTn id="32" dur="500"/>
                                        <p:tgtEl>
                                          <p:spTgt spid="4">
                                            <p:graphicEl>
                                              <a:dgm id="{B2129AC8-90B4-40A4-951B-697DC33352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Kelkar</a:t>
            </a:r>
          </a:p>
        </p:txBody>
      </p:sp>
      <p:sp>
        <p:nvSpPr>
          <p:cNvPr id="4" name="Content Placeholder 3"/>
          <p:cNvSpPr>
            <a:spLocks noGrp="1"/>
          </p:cNvSpPr>
          <p:nvPr>
            <p:ph idx="1"/>
          </p:nvPr>
        </p:nvSpPr>
        <p:spPr/>
        <p:txBody>
          <a:bodyPr>
            <a:normAutofit/>
          </a:bodyPr>
          <a:lstStyle/>
          <a:p>
            <a:pPr marL="0" indent="0">
              <a:buNone/>
            </a:pPr>
            <a:r>
              <a:rPr lang="en-US" sz="4400" dirty="0"/>
              <a:t>Which of the following PPP-reforms are suggested by Kelkar Committee?</a:t>
            </a:r>
          </a:p>
          <a:p>
            <a:pPr marL="742950" indent="-742950">
              <a:buFont typeface="+mj-lt"/>
              <a:buAutoNum type="alphaUcPeriod"/>
            </a:pPr>
            <a:r>
              <a:rPr lang="en-US" sz="4400" dirty="0"/>
              <a:t>Compulsory CAG audit for all PPP projects</a:t>
            </a:r>
          </a:p>
          <a:p>
            <a:pPr marL="742950" indent="-742950">
              <a:buFont typeface="+mj-lt"/>
              <a:buAutoNum type="alphaUcPeriod"/>
            </a:pPr>
            <a:r>
              <a:rPr lang="en-US" sz="4400" dirty="0"/>
              <a:t>Debt waiver scheme for highway contractors</a:t>
            </a:r>
          </a:p>
          <a:p>
            <a:pPr marL="742950" indent="-742950">
              <a:buFont typeface="+mj-lt"/>
              <a:buAutoNum type="alphaUcPeriod"/>
            </a:pPr>
            <a:r>
              <a:rPr lang="en-US" sz="4400" dirty="0"/>
              <a:t>Give first preference to PSU –entities in bidding</a:t>
            </a:r>
          </a:p>
          <a:p>
            <a:pPr marL="742950" indent="-742950">
              <a:buFont typeface="+mj-lt"/>
              <a:buAutoNum type="alphaUcPeriod"/>
            </a:pPr>
            <a:r>
              <a:rPr lang="en-US" sz="4400" dirty="0">
                <a:solidFill>
                  <a:srgbClr val="FFC000"/>
                </a:solidFill>
              </a:rPr>
              <a:t>None of above.</a:t>
            </a:r>
          </a:p>
        </p:txBody>
      </p:sp>
    </p:spTree>
    <p:extLst>
      <p:ext uri="{BB962C8B-B14F-4D97-AF65-F5344CB8AC3E}">
        <p14:creationId xmlns:p14="http://schemas.microsoft.com/office/powerpoint/2010/main" val="24347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6" name="Diagram 5"/>
          <p:cNvGraphicFramePr/>
          <p:nvPr>
            <p:extLst>
              <p:ext uri="{D42A27DB-BD31-4B8C-83A1-F6EECF244321}">
                <p14:modId xmlns:p14="http://schemas.microsoft.com/office/powerpoint/2010/main" val="4201564159"/>
              </p:ext>
            </p:extLst>
          </p:nvPr>
        </p:nvGraphicFramePr>
        <p:xfrm>
          <a:off x="275303" y="581849"/>
          <a:ext cx="8593393" cy="62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1"/>
            <a:ext cx="9144000" cy="759161"/>
          </a:xfrm>
          <a:prstGeom prst="rect">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BES165 Infrastructure=&gt; Transport &amp; Real Estate</a:t>
            </a:r>
          </a:p>
        </p:txBody>
      </p:sp>
    </p:spTree>
    <p:extLst>
      <p:ext uri="{BB962C8B-B14F-4D97-AF65-F5344CB8AC3E}">
        <p14:creationId xmlns:p14="http://schemas.microsoft.com/office/powerpoint/2010/main" val="242324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a:ext>
            </a:extLst>
          </a:blip>
          <a:srcRect/>
          <a:stretch/>
        </p:blipFill>
        <p:spPr>
          <a:xfrm>
            <a:off x="-7" y="0"/>
            <a:ext cx="9144007" cy="6941976"/>
          </a:xfrm>
          <a:prstGeom prst="rect">
            <a:avLst/>
          </a:prstGeom>
        </p:spPr>
      </p:pic>
      <p:sp>
        <p:nvSpPr>
          <p:cNvPr id="3" name="Rectangle 2"/>
          <p:cNvSpPr/>
          <p:nvPr/>
        </p:nvSpPr>
        <p:spPr>
          <a:xfrm>
            <a:off x="242596" y="5922202"/>
            <a:ext cx="1660849" cy="681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Bombay</a:t>
            </a:r>
          </a:p>
        </p:txBody>
      </p:sp>
      <p:sp>
        <p:nvSpPr>
          <p:cNvPr id="4" name="Rectangle 3"/>
          <p:cNvSpPr/>
          <p:nvPr/>
        </p:nvSpPr>
        <p:spPr>
          <a:xfrm>
            <a:off x="2827175" y="2584580"/>
            <a:ext cx="1660849" cy="681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THANE</a:t>
            </a:r>
          </a:p>
        </p:txBody>
      </p:sp>
      <p:sp>
        <p:nvSpPr>
          <p:cNvPr id="5" name="Arrow: Right 4"/>
          <p:cNvSpPr/>
          <p:nvPr/>
        </p:nvSpPr>
        <p:spPr>
          <a:xfrm rot="18254825">
            <a:off x="550303" y="3914236"/>
            <a:ext cx="3429438" cy="1337473"/>
          </a:xfrm>
          <a:prstGeom prst="rightArrow">
            <a:avLst>
              <a:gd name="adj1" fmla="val 72026"/>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1853: 21 Miles</a:t>
            </a:r>
          </a:p>
          <a:p>
            <a:pPr algn="ctr"/>
            <a:r>
              <a:rPr lang="en-US" sz="2000" dirty="0"/>
              <a:t>Chief Engineer </a:t>
            </a:r>
            <a:r>
              <a:rPr lang="en-US" sz="2000" dirty="0">
                <a:solidFill>
                  <a:srgbClr val="FFFF00"/>
                </a:solidFill>
              </a:rPr>
              <a:t>George Clerk</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444" y="43790"/>
            <a:ext cx="1860001" cy="2642156"/>
          </a:xfrm>
          <a:prstGeom prst="rect">
            <a:avLst/>
          </a:prstGeom>
        </p:spPr>
      </p:pic>
      <p:sp>
        <p:nvSpPr>
          <p:cNvPr id="7" name="Speech Bubble: Rectangle 6"/>
          <p:cNvSpPr/>
          <p:nvPr/>
        </p:nvSpPr>
        <p:spPr>
          <a:xfrm>
            <a:off x="1707502" y="43791"/>
            <a:ext cx="7436498" cy="2190348"/>
          </a:xfrm>
          <a:prstGeom prst="wedgeRectCallout">
            <a:avLst>
              <a:gd name="adj1" fmla="val -53611"/>
              <a:gd name="adj2" fmla="val -1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457200" indent="-457200">
              <a:buFont typeface="Arial" panose="020B0604020202020204" pitchFamily="34" charset="0"/>
              <a:buChar char="•"/>
            </a:pPr>
            <a:r>
              <a:rPr lang="en-US" sz="2800" dirty="0"/>
              <a:t>Reasons 1) Commercial 2) administrative 3) defense</a:t>
            </a:r>
          </a:p>
          <a:p>
            <a:pPr marL="457200" indent="-457200">
              <a:buFont typeface="Arial" panose="020B0604020202020204" pitchFamily="34" charset="0"/>
              <a:buChar char="•"/>
            </a:pPr>
            <a:r>
              <a:rPr lang="en-US" sz="2800" dirty="0">
                <a:solidFill>
                  <a:srgbClr val="FFC000"/>
                </a:solidFill>
              </a:rPr>
              <a:t>Railway Minutes &amp; “Guarantee system”</a:t>
            </a:r>
            <a:r>
              <a:rPr lang="en-US" sz="2800" dirty="0"/>
              <a:t>: 5% interest on investment, Government to buy after contract</a:t>
            </a:r>
          </a:p>
        </p:txBody>
      </p:sp>
      <p:graphicFrame>
        <p:nvGraphicFramePr>
          <p:cNvPr id="8" name="Diagram 7"/>
          <p:cNvGraphicFramePr/>
          <p:nvPr>
            <p:extLst>
              <p:ext uri="{D42A27DB-BD31-4B8C-83A1-F6EECF244321}">
                <p14:modId xmlns:p14="http://schemas.microsoft.com/office/powerpoint/2010/main" val="3175362137"/>
              </p:ext>
            </p:extLst>
          </p:nvPr>
        </p:nvGraphicFramePr>
        <p:xfrm>
          <a:off x="3545632" y="3510267"/>
          <a:ext cx="5598367" cy="35748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8722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A8CC7007-9351-4411-8165-BDFD64786738}"/>
                                            </p:graphicEl>
                                          </p:spTgt>
                                        </p:tgtEl>
                                        <p:attrNameLst>
                                          <p:attrName>style.visibility</p:attrName>
                                        </p:attrNameLst>
                                      </p:cBhvr>
                                      <p:to>
                                        <p:strVal val="visible"/>
                                      </p:to>
                                    </p:set>
                                    <p:animEffect transition="in" filter="fade">
                                      <p:cBhvr>
                                        <p:cTn id="22" dur="500"/>
                                        <p:tgtEl>
                                          <p:spTgt spid="8">
                                            <p:graphicEl>
                                              <a:dgm id="{A8CC7007-9351-4411-8165-BDFD64786738}"/>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graphicEl>
                                              <a:dgm id="{12A8F8CF-9200-4EFF-BEF2-515E8D2EAB54}"/>
                                            </p:graphicEl>
                                          </p:spTgt>
                                        </p:tgtEl>
                                        <p:attrNameLst>
                                          <p:attrName>style.visibility</p:attrName>
                                        </p:attrNameLst>
                                      </p:cBhvr>
                                      <p:to>
                                        <p:strVal val="visible"/>
                                      </p:to>
                                    </p:set>
                                    <p:animEffect transition="in" filter="fade">
                                      <p:cBhvr>
                                        <p:cTn id="25" dur="500"/>
                                        <p:tgtEl>
                                          <p:spTgt spid="8">
                                            <p:graphicEl>
                                              <a:dgm id="{12A8F8CF-9200-4EFF-BEF2-515E8D2EAB54}"/>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9DEFA865-1D5C-4817-AD51-4F76CC71C3AD}"/>
                                            </p:graphicEl>
                                          </p:spTgt>
                                        </p:tgtEl>
                                        <p:attrNameLst>
                                          <p:attrName>style.visibility</p:attrName>
                                        </p:attrNameLst>
                                      </p:cBhvr>
                                      <p:to>
                                        <p:strVal val="visible"/>
                                      </p:to>
                                    </p:set>
                                    <p:animEffect transition="in" filter="fade">
                                      <p:cBhvr>
                                        <p:cTn id="30" dur="500"/>
                                        <p:tgtEl>
                                          <p:spTgt spid="8">
                                            <p:graphicEl>
                                              <a:dgm id="{9DEFA865-1D5C-4817-AD51-4F76CC71C3AD}"/>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A923212E-FD96-418C-A7DB-4C773C3FCCBC}"/>
                                            </p:graphicEl>
                                          </p:spTgt>
                                        </p:tgtEl>
                                        <p:attrNameLst>
                                          <p:attrName>style.visibility</p:attrName>
                                        </p:attrNameLst>
                                      </p:cBhvr>
                                      <p:to>
                                        <p:strVal val="visible"/>
                                      </p:to>
                                    </p:set>
                                    <p:animEffect transition="in" filter="fade">
                                      <p:cBhvr>
                                        <p:cTn id="35" dur="500"/>
                                        <p:tgtEl>
                                          <p:spTgt spid="8">
                                            <p:graphicEl>
                                              <a:dgm id="{A923212E-FD96-418C-A7DB-4C773C3FCCB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graphicEl>
                                              <a:dgm id="{2D55F1B9-8BFE-4531-A43C-FB19172CD7D4}"/>
                                            </p:graphicEl>
                                          </p:spTgt>
                                        </p:tgtEl>
                                        <p:attrNameLst>
                                          <p:attrName>style.visibility</p:attrName>
                                        </p:attrNameLst>
                                      </p:cBhvr>
                                      <p:to>
                                        <p:strVal val="visible"/>
                                      </p:to>
                                    </p:set>
                                    <p:animEffect transition="in" filter="fade">
                                      <p:cBhvr>
                                        <p:cTn id="38" dur="500"/>
                                        <p:tgtEl>
                                          <p:spTgt spid="8">
                                            <p:graphicEl>
                                              <a:dgm id="{2D55F1B9-8BFE-4531-A43C-FB19172CD7D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6E3B67E3-042C-4DA4-81E9-356782269C5F}"/>
                                            </p:graphicEl>
                                          </p:spTgt>
                                        </p:tgtEl>
                                        <p:attrNameLst>
                                          <p:attrName>style.visibility</p:attrName>
                                        </p:attrNameLst>
                                      </p:cBhvr>
                                      <p:to>
                                        <p:strVal val="visible"/>
                                      </p:to>
                                    </p:set>
                                    <p:animEffect transition="in" filter="fade">
                                      <p:cBhvr>
                                        <p:cTn id="43" dur="500"/>
                                        <p:tgtEl>
                                          <p:spTgt spid="8">
                                            <p:graphicEl>
                                              <a:dgm id="{6E3B67E3-042C-4DA4-81E9-356782269C5F}"/>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graphicEl>
                                              <a:dgm id="{8641C92D-0C04-480A-81BF-2D7B6383E0A7}"/>
                                            </p:graphicEl>
                                          </p:spTgt>
                                        </p:tgtEl>
                                        <p:attrNameLst>
                                          <p:attrName>style.visibility</p:attrName>
                                        </p:attrNameLst>
                                      </p:cBhvr>
                                      <p:to>
                                        <p:strVal val="visible"/>
                                      </p:to>
                                    </p:set>
                                    <p:animEffect transition="in" filter="fade">
                                      <p:cBhvr>
                                        <p:cTn id="48" dur="500"/>
                                        <p:tgtEl>
                                          <p:spTgt spid="8">
                                            <p:graphicEl>
                                              <a:dgm id="{8641C92D-0C04-480A-81BF-2D7B6383E0A7}"/>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graphicEl>
                                              <a:dgm id="{2C6C600B-13C2-4876-8705-446E235CAB48}"/>
                                            </p:graphicEl>
                                          </p:spTgt>
                                        </p:tgtEl>
                                        <p:attrNameLst>
                                          <p:attrName>style.visibility</p:attrName>
                                        </p:attrNameLst>
                                      </p:cBhvr>
                                      <p:to>
                                        <p:strVal val="visible"/>
                                      </p:to>
                                    </p:set>
                                    <p:animEffect transition="in" filter="fade">
                                      <p:cBhvr>
                                        <p:cTn id="51" dur="500"/>
                                        <p:tgtEl>
                                          <p:spTgt spid="8">
                                            <p:graphicEl>
                                              <a:dgm id="{2C6C600B-13C2-4876-8705-446E235CAB48}"/>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graphicEl>
                                              <a:dgm id="{2C5C2974-D595-49C1-A6A0-073B78D10B05}"/>
                                            </p:graphicEl>
                                          </p:spTgt>
                                        </p:tgtEl>
                                        <p:attrNameLst>
                                          <p:attrName>style.visibility</p:attrName>
                                        </p:attrNameLst>
                                      </p:cBhvr>
                                      <p:to>
                                        <p:strVal val="visible"/>
                                      </p:to>
                                    </p:set>
                                    <p:animEffect transition="in" filter="fade">
                                      <p:cBhvr>
                                        <p:cTn id="56" dur="500"/>
                                        <p:tgtEl>
                                          <p:spTgt spid="8">
                                            <p:graphicEl>
                                              <a:dgm id="{2C5C2974-D595-49C1-A6A0-073B78D10B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Graphic spid="8"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t="-1" b="-1"/>
          <a:stretch/>
        </p:blipFill>
        <p:spPr>
          <a:xfrm>
            <a:off x="-1" y="0"/>
            <a:ext cx="9144001" cy="6951306"/>
          </a:xfrm>
          <a:prstGeom prst="rect">
            <a:avLst/>
          </a:prstGeom>
        </p:spPr>
      </p:pic>
      <p:sp>
        <p:nvSpPr>
          <p:cNvPr id="7" name="Title 6"/>
          <p:cNvSpPr>
            <a:spLocks noGrp="1"/>
          </p:cNvSpPr>
          <p:nvPr>
            <p:ph type="title"/>
          </p:nvPr>
        </p:nvSpPr>
        <p:spPr/>
        <p:txBody>
          <a:bodyPr/>
          <a:lstStyle/>
          <a:p>
            <a:r>
              <a:rPr lang="en-US" dirty="0"/>
              <a:t>Rail Track: type of Gauge</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4026703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Rounded Corners 9"/>
          <p:cNvSpPr/>
          <p:nvPr/>
        </p:nvSpPr>
        <p:spPr>
          <a:xfrm>
            <a:off x="2901461" y="4255477"/>
            <a:ext cx="5310554" cy="100232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Project </a:t>
            </a:r>
            <a:r>
              <a:rPr lang="en-US" sz="2400" dirty="0" err="1"/>
              <a:t>Uni</a:t>
            </a:r>
            <a:r>
              <a:rPr lang="en-US" sz="2400" dirty="0"/>
              <a:t>-gauge</a:t>
            </a:r>
          </a:p>
          <a:p>
            <a:pPr algn="ctr"/>
            <a:r>
              <a:rPr lang="en-US" sz="2400" dirty="0"/>
              <a:t>Convert these to Broad, in selected routes</a:t>
            </a:r>
          </a:p>
        </p:txBody>
      </p:sp>
      <p:sp>
        <p:nvSpPr>
          <p:cNvPr id="11" name="Arrow: Right 10"/>
          <p:cNvSpPr/>
          <p:nvPr/>
        </p:nvSpPr>
        <p:spPr>
          <a:xfrm rot="418683">
            <a:off x="913006" y="1177053"/>
            <a:ext cx="7665138" cy="66821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Rail track wise, decreasing order</a:t>
            </a:r>
          </a:p>
        </p:txBody>
      </p:sp>
    </p:spTree>
    <p:extLst>
      <p:ext uri="{BB962C8B-B14F-4D97-AF65-F5344CB8AC3E}">
        <p14:creationId xmlns:p14="http://schemas.microsoft.com/office/powerpoint/2010/main" val="183699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B58EE37-70D4-41AD-9F82-EEDC03598583}"/>
                                            </p:graphicEl>
                                          </p:spTgt>
                                        </p:tgtEl>
                                        <p:attrNameLst>
                                          <p:attrName>style.visibility</p:attrName>
                                        </p:attrNameLst>
                                      </p:cBhvr>
                                      <p:to>
                                        <p:strVal val="visible"/>
                                      </p:to>
                                    </p:set>
                                    <p:animEffect transition="in" filter="fade">
                                      <p:cBhvr>
                                        <p:cTn id="7" dur="500"/>
                                        <p:tgtEl>
                                          <p:spTgt spid="9">
                                            <p:graphicEl>
                                              <a:dgm id="{2B58EE37-70D4-41AD-9F82-EEDC0359858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14F1B17F-4B1D-48E4-9991-CD703C523269}"/>
                                            </p:graphicEl>
                                          </p:spTgt>
                                        </p:tgtEl>
                                        <p:attrNameLst>
                                          <p:attrName>style.visibility</p:attrName>
                                        </p:attrNameLst>
                                      </p:cBhvr>
                                      <p:to>
                                        <p:strVal val="visible"/>
                                      </p:to>
                                    </p:set>
                                    <p:animEffect transition="in" filter="fade">
                                      <p:cBhvr>
                                        <p:cTn id="12" dur="500"/>
                                        <p:tgtEl>
                                          <p:spTgt spid="9">
                                            <p:graphicEl>
                                              <a:dgm id="{14F1B17F-4B1D-48E4-9991-CD703C52326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06A1A94B-3DBE-4E73-A057-D48A30E123A7}"/>
                                            </p:graphicEl>
                                          </p:spTgt>
                                        </p:tgtEl>
                                        <p:attrNameLst>
                                          <p:attrName>style.visibility</p:attrName>
                                        </p:attrNameLst>
                                      </p:cBhvr>
                                      <p:to>
                                        <p:strVal val="visible"/>
                                      </p:to>
                                    </p:set>
                                    <p:animEffect transition="in" filter="fade">
                                      <p:cBhvr>
                                        <p:cTn id="17" dur="500"/>
                                        <p:tgtEl>
                                          <p:spTgt spid="9">
                                            <p:graphicEl>
                                              <a:dgm id="{06A1A94B-3DBE-4E73-A057-D48A30E123A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A421B993-29EF-43DB-9217-3F4B4456646E}"/>
                                            </p:graphicEl>
                                          </p:spTgt>
                                        </p:tgtEl>
                                        <p:attrNameLst>
                                          <p:attrName>style.visibility</p:attrName>
                                        </p:attrNameLst>
                                      </p:cBhvr>
                                      <p:to>
                                        <p:strVal val="visible"/>
                                      </p:to>
                                    </p:set>
                                    <p:animEffect transition="in" filter="fade">
                                      <p:cBhvr>
                                        <p:cTn id="22" dur="500"/>
                                        <p:tgtEl>
                                          <p:spTgt spid="9">
                                            <p:graphicEl>
                                              <a:dgm id="{A421B993-29EF-43DB-9217-3F4B4456646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3BC5C405-F134-4317-9A85-6522E099E2A7}"/>
                                            </p:graphicEl>
                                          </p:spTgt>
                                        </p:tgtEl>
                                        <p:attrNameLst>
                                          <p:attrName>style.visibility</p:attrName>
                                        </p:attrNameLst>
                                      </p:cBhvr>
                                      <p:to>
                                        <p:strVal val="visible"/>
                                      </p:to>
                                    </p:set>
                                    <p:animEffect transition="in" filter="fade">
                                      <p:cBhvr>
                                        <p:cTn id="27" dur="500"/>
                                        <p:tgtEl>
                                          <p:spTgt spid="9">
                                            <p:graphicEl>
                                              <a:dgm id="{3BC5C405-F134-4317-9A85-6522E099E2A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7BF3C487-EBCA-4295-BB72-9502C840F521}"/>
                                            </p:graphicEl>
                                          </p:spTgt>
                                        </p:tgtEl>
                                        <p:attrNameLst>
                                          <p:attrName>style.visibility</p:attrName>
                                        </p:attrNameLst>
                                      </p:cBhvr>
                                      <p:to>
                                        <p:strVal val="visible"/>
                                      </p:to>
                                    </p:set>
                                    <p:animEffect transition="in" filter="fade">
                                      <p:cBhvr>
                                        <p:cTn id="32" dur="500"/>
                                        <p:tgtEl>
                                          <p:spTgt spid="9">
                                            <p:graphicEl>
                                              <a:dgm id="{7BF3C487-EBCA-4295-BB72-9502C840F52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6532" y="148184"/>
            <a:ext cx="5732678" cy="957199"/>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6532" y="753107"/>
            <a:ext cx="5732678" cy="379131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6532" y="4490156"/>
            <a:ext cx="5732678" cy="96662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532" y="5379592"/>
            <a:ext cx="5732678" cy="998330"/>
          </a:xfrm>
          <a:prstGeom prst="rect">
            <a:avLst/>
          </a:prstGeom>
        </p:spPr>
      </p:pic>
      <p:pic>
        <p:nvPicPr>
          <p:cNvPr id="7" name="Picture 6"/>
          <p:cNvPicPr>
            <a:picLocks noChangeAspect="1"/>
          </p:cNvPicPr>
          <p:nvPr/>
        </p:nvPicPr>
        <p:blipFill>
          <a:blip r:embed="rId6"/>
          <a:stretch>
            <a:fillRect/>
          </a:stretch>
        </p:blipFill>
        <p:spPr>
          <a:xfrm rot="16200000">
            <a:off x="-2712847" y="2737805"/>
            <a:ext cx="6822159" cy="1396464"/>
          </a:xfrm>
          <a:prstGeom prst="rect">
            <a:avLst/>
          </a:prstGeom>
        </p:spPr>
      </p:pic>
    </p:spTree>
    <p:extLst>
      <p:ext uri="{BB962C8B-B14F-4D97-AF65-F5344CB8AC3E}">
        <p14:creationId xmlns:p14="http://schemas.microsoft.com/office/powerpoint/2010/main" val="15267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dirty="0"/>
              <a:t>1924-25: Separate rail from gen. budget </a:t>
            </a:r>
          </a:p>
          <a:p>
            <a:r>
              <a:rPr lang="en-US" dirty="0"/>
              <a:t>Constitution permits mentions/permits….x</a:t>
            </a:r>
          </a:p>
          <a:p>
            <a:r>
              <a:rPr lang="en-US" dirty="0"/>
              <a:t>parliament rules permit…yes</a:t>
            </a:r>
          </a:p>
          <a:p>
            <a:endParaRPr lang="en-US" dirty="0"/>
          </a:p>
        </p:txBody>
      </p:sp>
      <p:sp>
        <p:nvSpPr>
          <p:cNvPr id="8" name="Title 7"/>
          <p:cNvSpPr>
            <a:spLocks noGrp="1"/>
          </p:cNvSpPr>
          <p:nvPr>
            <p:ph type="title"/>
          </p:nvPr>
        </p:nvSpPr>
        <p:spPr/>
        <p:txBody>
          <a:bodyPr/>
          <a:lstStyle/>
          <a:p>
            <a:r>
              <a:rPr lang="en-US" dirty="0"/>
              <a:t>Acworth Committee</a:t>
            </a:r>
            <a:br>
              <a:rPr lang="en-US" dirty="0"/>
            </a:br>
            <a:r>
              <a:rPr lang="en-US" dirty="0"/>
              <a:t>1921</a:t>
            </a:r>
          </a:p>
        </p:txBody>
      </p:sp>
      <p:sp>
        <p:nvSpPr>
          <p:cNvPr id="11" name="Text Placeholder 10"/>
          <p:cNvSpPr>
            <a:spLocks noGrp="1"/>
          </p:cNvSpPr>
          <p:nvPr>
            <p:ph type="body" sz="quarter" idx="13"/>
          </p:nvPr>
        </p:nvSpPr>
        <p:spPr/>
        <p:txBody>
          <a:bodyPr/>
          <a:lstStyle/>
          <a:p>
            <a:r>
              <a:rPr lang="en-US" dirty="0"/>
              <a:t>Rail budget</a:t>
            </a:r>
          </a:p>
        </p:txBody>
      </p:sp>
      <p:pic>
        <p:nvPicPr>
          <p:cNvPr id="13" name="Content Placeholder 12"/>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6760572" y="3022600"/>
            <a:ext cx="2112555" cy="3154363"/>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119391"/>
            <a:ext cx="2022231" cy="2738608"/>
          </a:xfrm>
          <a:prstGeom prst="rect">
            <a:avLst/>
          </a:prstGeom>
        </p:spPr>
      </p:pic>
      <p:sp>
        <p:nvSpPr>
          <p:cNvPr id="15" name="Speech Bubble: Rectangle 14"/>
          <p:cNvSpPr/>
          <p:nvPr/>
        </p:nvSpPr>
        <p:spPr>
          <a:xfrm>
            <a:off x="2171700" y="4501662"/>
            <a:ext cx="3991708" cy="1380392"/>
          </a:xfrm>
          <a:prstGeom prst="wedgeRectCallout">
            <a:avLst>
              <a:gd name="adj1" fmla="val -70065"/>
              <a:gd name="adj2" fmla="val -85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hi-IN" sz="2800" dirty="0"/>
              <a:t>बंध करो ये नाटकबाजी </a:t>
            </a:r>
          </a:p>
          <a:p>
            <a:pPr algn="ctr"/>
            <a:r>
              <a:rPr lang="hi-IN" sz="2800" dirty="0"/>
              <a:t>- </a:t>
            </a:r>
            <a:r>
              <a:rPr lang="en-US" sz="2800" dirty="0"/>
              <a:t>Bibek Debroy, Member </a:t>
            </a:r>
            <a:r>
              <a:rPr lang="en-US" sz="2800" dirty="0" err="1"/>
              <a:t>Niti</a:t>
            </a:r>
            <a:r>
              <a:rPr lang="en-US" sz="2800" dirty="0"/>
              <a:t> </a:t>
            </a:r>
            <a:r>
              <a:rPr lang="en-US" sz="2800" dirty="0" err="1"/>
              <a:t>Ayog</a:t>
            </a:r>
            <a:r>
              <a:rPr lang="en-US" sz="2800" dirty="0"/>
              <a:t>, Report to gov. Jun’16</a:t>
            </a:r>
          </a:p>
        </p:txBody>
      </p:sp>
    </p:spTree>
    <p:extLst>
      <p:ext uri="{BB962C8B-B14F-4D97-AF65-F5344CB8AC3E}">
        <p14:creationId xmlns:p14="http://schemas.microsoft.com/office/powerpoint/2010/main" val="119250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a:ext>
            </a:extLst>
          </a:blip>
          <a:srcRect/>
          <a:stretch/>
        </p:blipFill>
        <p:spPr>
          <a:xfrm>
            <a:off x="-7" y="0"/>
            <a:ext cx="9144007" cy="6941976"/>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770334836"/>
              </p:ext>
            </p:extLst>
          </p:nvPr>
        </p:nvGraphicFramePr>
        <p:xfrm>
          <a:off x="153988" y="914400"/>
          <a:ext cx="8797925" cy="5838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fontScale="90000"/>
          </a:bodyPr>
          <a:lstStyle/>
          <a:p>
            <a:r>
              <a:rPr lang="en-US" dirty="0"/>
              <a:t>NITI: Why Merge Rail Budget with Gen. Budget?</a:t>
            </a:r>
          </a:p>
        </p:txBody>
      </p:sp>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7126327" y="732380"/>
            <a:ext cx="2022231" cy="2738608"/>
          </a:xfrm>
          <a:prstGeom prst="rect">
            <a:avLst/>
          </a:prstGeom>
        </p:spPr>
      </p:pic>
    </p:spTree>
    <p:extLst>
      <p:ext uri="{BB962C8B-B14F-4D97-AF65-F5344CB8AC3E}">
        <p14:creationId xmlns:p14="http://schemas.microsoft.com/office/powerpoint/2010/main" val="38929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1FD17357-ECAA-4E35-9DAB-AA49CD37553E}"/>
                                            </p:graphicEl>
                                          </p:spTgt>
                                        </p:tgtEl>
                                        <p:attrNameLst>
                                          <p:attrName>style.visibility</p:attrName>
                                        </p:attrNameLst>
                                      </p:cBhvr>
                                      <p:to>
                                        <p:strVal val="visible"/>
                                      </p:to>
                                    </p:set>
                                    <p:animEffect transition="in" filter="fade">
                                      <p:cBhvr>
                                        <p:cTn id="7" dur="500"/>
                                        <p:tgtEl>
                                          <p:spTgt spid="9">
                                            <p:graphicEl>
                                              <a:dgm id="{1FD17357-ECAA-4E35-9DAB-AA49CD37553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4633C90C-8056-4173-AB08-1CC523B45E75}"/>
                                            </p:graphicEl>
                                          </p:spTgt>
                                        </p:tgtEl>
                                        <p:attrNameLst>
                                          <p:attrName>style.visibility</p:attrName>
                                        </p:attrNameLst>
                                      </p:cBhvr>
                                      <p:to>
                                        <p:strVal val="visible"/>
                                      </p:to>
                                    </p:set>
                                    <p:animEffect transition="in" filter="fade">
                                      <p:cBhvr>
                                        <p:cTn id="10" dur="500"/>
                                        <p:tgtEl>
                                          <p:spTgt spid="9">
                                            <p:graphicEl>
                                              <a:dgm id="{4633C90C-8056-4173-AB08-1CC523B45E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3CB15130-C76B-48E1-B5F4-780304B1638E}"/>
                                            </p:graphicEl>
                                          </p:spTgt>
                                        </p:tgtEl>
                                        <p:attrNameLst>
                                          <p:attrName>style.visibility</p:attrName>
                                        </p:attrNameLst>
                                      </p:cBhvr>
                                      <p:to>
                                        <p:strVal val="visible"/>
                                      </p:to>
                                    </p:set>
                                    <p:animEffect transition="in" filter="fade">
                                      <p:cBhvr>
                                        <p:cTn id="15" dur="500"/>
                                        <p:tgtEl>
                                          <p:spTgt spid="9">
                                            <p:graphicEl>
                                              <a:dgm id="{3CB15130-C76B-48E1-B5F4-780304B1638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9FAF0A7C-0BEB-468E-8AC8-E6493786E59B}"/>
                                            </p:graphicEl>
                                          </p:spTgt>
                                        </p:tgtEl>
                                        <p:attrNameLst>
                                          <p:attrName>style.visibility</p:attrName>
                                        </p:attrNameLst>
                                      </p:cBhvr>
                                      <p:to>
                                        <p:strVal val="visible"/>
                                      </p:to>
                                    </p:set>
                                    <p:animEffect transition="in" filter="fade">
                                      <p:cBhvr>
                                        <p:cTn id="18" dur="500"/>
                                        <p:tgtEl>
                                          <p:spTgt spid="9">
                                            <p:graphicEl>
                                              <a:dgm id="{9FAF0A7C-0BEB-468E-8AC8-E6493786E59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6857E0F8-350D-488A-9BB9-2F8B5BC9CD9B}"/>
                                            </p:graphicEl>
                                          </p:spTgt>
                                        </p:tgtEl>
                                        <p:attrNameLst>
                                          <p:attrName>style.visibility</p:attrName>
                                        </p:attrNameLst>
                                      </p:cBhvr>
                                      <p:to>
                                        <p:strVal val="visible"/>
                                      </p:to>
                                    </p:set>
                                    <p:animEffect transition="in" filter="fade">
                                      <p:cBhvr>
                                        <p:cTn id="23" dur="500"/>
                                        <p:tgtEl>
                                          <p:spTgt spid="9">
                                            <p:graphicEl>
                                              <a:dgm id="{6857E0F8-350D-488A-9BB9-2F8B5BC9CD9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88D5BF98-4E3B-4FC9-BEF3-B483DFEFEA96}"/>
                                            </p:graphicEl>
                                          </p:spTgt>
                                        </p:tgtEl>
                                        <p:attrNameLst>
                                          <p:attrName>style.visibility</p:attrName>
                                        </p:attrNameLst>
                                      </p:cBhvr>
                                      <p:to>
                                        <p:strVal val="visible"/>
                                      </p:to>
                                    </p:set>
                                    <p:animEffect transition="in" filter="fade">
                                      <p:cBhvr>
                                        <p:cTn id="26" dur="500"/>
                                        <p:tgtEl>
                                          <p:spTgt spid="9">
                                            <p:graphicEl>
                                              <a:dgm id="{88D5BF98-4E3B-4FC9-BEF3-B483DFEFEA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RAIL Budget 2016</a:t>
            </a:r>
          </a:p>
        </p:txBody>
      </p:sp>
    </p:spTree>
    <p:extLst>
      <p:ext uri="{BB962C8B-B14F-4D97-AF65-F5344CB8AC3E}">
        <p14:creationId xmlns:p14="http://schemas.microsoft.com/office/powerpoint/2010/main" val="8522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CB19388-C6F0-43C7-B019-DCD5BA908B15}"/>
                                            </p:graphicEl>
                                          </p:spTgt>
                                        </p:tgtEl>
                                        <p:attrNameLst>
                                          <p:attrName>style.visibility</p:attrName>
                                        </p:attrNameLst>
                                      </p:cBhvr>
                                      <p:to>
                                        <p:strVal val="visible"/>
                                      </p:to>
                                    </p:set>
                                    <p:animEffect transition="in" filter="fade">
                                      <p:cBhvr>
                                        <p:cTn id="7" dur="500"/>
                                        <p:tgtEl>
                                          <p:spTgt spid="4">
                                            <p:graphicEl>
                                              <a:dgm id="{FCB19388-C6F0-43C7-B019-DCD5BA908B1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7BB48F9-BF60-4DB5-9E17-29B0EA819A56}"/>
                                            </p:graphicEl>
                                          </p:spTgt>
                                        </p:tgtEl>
                                        <p:attrNameLst>
                                          <p:attrName>style.visibility</p:attrName>
                                        </p:attrNameLst>
                                      </p:cBhvr>
                                      <p:to>
                                        <p:strVal val="visible"/>
                                      </p:to>
                                    </p:set>
                                    <p:animEffect transition="in" filter="fade">
                                      <p:cBhvr>
                                        <p:cTn id="12" dur="500"/>
                                        <p:tgtEl>
                                          <p:spTgt spid="4">
                                            <p:graphicEl>
                                              <a:dgm id="{47BB48F9-BF60-4DB5-9E17-29B0EA819A5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55BF5031-94B4-489F-99F3-9D57DF9DA818}"/>
                                            </p:graphicEl>
                                          </p:spTgt>
                                        </p:tgtEl>
                                        <p:attrNameLst>
                                          <p:attrName>style.visibility</p:attrName>
                                        </p:attrNameLst>
                                      </p:cBhvr>
                                      <p:to>
                                        <p:strVal val="visible"/>
                                      </p:to>
                                    </p:set>
                                    <p:animEffect transition="in" filter="fade">
                                      <p:cBhvr>
                                        <p:cTn id="15" dur="500"/>
                                        <p:tgtEl>
                                          <p:spTgt spid="4">
                                            <p:graphicEl>
                                              <a:dgm id="{55BF5031-94B4-489F-99F3-9D57DF9DA81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5E6B8BB-4D68-4B79-B56E-847347FEF94C}"/>
                                            </p:graphicEl>
                                          </p:spTgt>
                                        </p:tgtEl>
                                        <p:attrNameLst>
                                          <p:attrName>style.visibility</p:attrName>
                                        </p:attrNameLst>
                                      </p:cBhvr>
                                      <p:to>
                                        <p:strVal val="visible"/>
                                      </p:to>
                                    </p:set>
                                    <p:animEffect transition="in" filter="fade">
                                      <p:cBhvr>
                                        <p:cTn id="20" dur="500"/>
                                        <p:tgtEl>
                                          <p:spTgt spid="4">
                                            <p:graphicEl>
                                              <a:dgm id="{A5E6B8BB-4D68-4B79-B56E-847347FEF94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DCC4131-5704-4AAF-92EE-AAA795FCD410}"/>
                                            </p:graphicEl>
                                          </p:spTgt>
                                        </p:tgtEl>
                                        <p:attrNameLst>
                                          <p:attrName>style.visibility</p:attrName>
                                        </p:attrNameLst>
                                      </p:cBhvr>
                                      <p:to>
                                        <p:strVal val="visible"/>
                                      </p:to>
                                    </p:set>
                                    <p:animEffect transition="in" filter="fade">
                                      <p:cBhvr>
                                        <p:cTn id="23" dur="500"/>
                                        <p:tgtEl>
                                          <p:spTgt spid="4">
                                            <p:graphicEl>
                                              <a:dgm id="{9DCC4131-5704-4AAF-92EE-AAA795FCD41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A278978-1A3B-4606-859A-53ECD65AD8E9}"/>
                                            </p:graphicEl>
                                          </p:spTgt>
                                        </p:tgtEl>
                                        <p:attrNameLst>
                                          <p:attrName>style.visibility</p:attrName>
                                        </p:attrNameLst>
                                      </p:cBhvr>
                                      <p:to>
                                        <p:strVal val="visible"/>
                                      </p:to>
                                    </p:set>
                                    <p:animEffect transition="in" filter="fade">
                                      <p:cBhvr>
                                        <p:cTn id="26" dur="500"/>
                                        <p:tgtEl>
                                          <p:spTgt spid="4">
                                            <p:graphicEl>
                                              <a:dgm id="{6A278978-1A3B-4606-859A-53ECD65AD8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High speed and Bullet trains</a:t>
            </a:r>
          </a:p>
        </p:txBody>
      </p:sp>
      <p:pic>
        <p:nvPicPr>
          <p:cNvPr id="10" name="Content Placeholder 9"/>
          <p:cNvPicPr>
            <a:picLocks noGrp="1" noChangeAspect="1"/>
          </p:cNvPicPr>
          <p:nvPr>
            <p:ph sz="quarter" idx="13"/>
          </p:nvPr>
        </p:nvPicPr>
        <p:blipFill>
          <a:blip r:embed="rId2">
            <a:extLst>
              <a:ext uri="{28A0092B-C50C-407E-A947-70E740481C1C}">
                <a14:useLocalDpi xmlns:a14="http://schemas.microsoft.com/office/drawing/2010/main"/>
              </a:ext>
            </a:extLst>
          </a:blip>
          <a:stretch>
            <a:fillRect/>
          </a:stretch>
        </p:blipFill>
        <p:spPr>
          <a:xfrm>
            <a:off x="1351149" y="1347841"/>
            <a:ext cx="4801694" cy="2743825"/>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086" y="2173773"/>
            <a:ext cx="2645606" cy="2701718"/>
          </a:xfrm>
          <a:prstGeom prst="rect">
            <a:avLst/>
          </a:prstGeom>
        </p:spPr>
      </p:pic>
      <p:sp>
        <p:nvSpPr>
          <p:cNvPr id="12" name="Speech Bubble: Rectangle 11"/>
          <p:cNvSpPr/>
          <p:nvPr/>
        </p:nvSpPr>
        <p:spPr>
          <a:xfrm>
            <a:off x="1652955" y="4026876"/>
            <a:ext cx="3903784" cy="733317"/>
          </a:xfrm>
          <a:prstGeom prst="wedgeRectCallout">
            <a:avLst>
              <a:gd name="adj1" fmla="val 72913"/>
              <a:gd name="adj2" fmla="val -47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भारतने अपनी  औकात से ऊँचे सपने देखे तो “हमको मजा नही आएगा”</a:t>
            </a:r>
          </a:p>
        </p:txBody>
      </p:sp>
    </p:spTree>
    <p:extLst>
      <p:ext uri="{BB962C8B-B14F-4D97-AF65-F5344CB8AC3E}">
        <p14:creationId xmlns:p14="http://schemas.microsoft.com/office/powerpoint/2010/main" val="305462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sz="3200" dirty="0" err="1"/>
              <a:t>Highspeed</a:t>
            </a:r>
            <a:r>
              <a:rPr lang="en-US" sz="3200" dirty="0"/>
              <a:t> Rail (200-250 </a:t>
            </a:r>
            <a:r>
              <a:rPr lang="en-US" sz="3200" dirty="0" err="1"/>
              <a:t>kmph</a:t>
            </a:r>
            <a:r>
              <a:rPr lang="en-US" sz="3200" dirty="0"/>
              <a:t>)| Bullet (320kmph)</a:t>
            </a:r>
          </a:p>
        </p:txBody>
      </p:sp>
      <p:pic>
        <p:nvPicPr>
          <p:cNvPr id="7" name="Content Placeholder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10837" y="701234"/>
            <a:ext cx="3573439" cy="2041965"/>
          </a:xfrm>
          <a:prstGeom prst="rect">
            <a:avLst/>
          </a:prstGeom>
        </p:spPr>
      </p:pic>
      <p:pic>
        <p:nvPicPr>
          <p:cNvPr id="8" name="Picture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4651130"/>
            <a:ext cx="2161035" cy="2206869"/>
          </a:xfrm>
          <a:prstGeom prst="rect">
            <a:avLst/>
          </a:prstGeom>
        </p:spPr>
      </p:pic>
      <p:sp>
        <p:nvSpPr>
          <p:cNvPr id="5" name="Speech Bubble: Rectangle 4"/>
          <p:cNvSpPr/>
          <p:nvPr/>
        </p:nvSpPr>
        <p:spPr>
          <a:xfrm>
            <a:off x="2033263" y="5854270"/>
            <a:ext cx="2353692" cy="984739"/>
          </a:xfrm>
          <a:prstGeom prst="wedgeRectCallout">
            <a:avLst>
              <a:gd name="adj1" fmla="val -73247"/>
              <a:gd name="adj2" fmla="val -476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i-IN" dirty="0"/>
              <a:t>हमें भूखे नंगे रहेके अपनी गरीबी का दुखड़ा रोना चाहिए.</a:t>
            </a:r>
            <a:endParaRPr lang="en-US" dirty="0"/>
          </a:p>
        </p:txBody>
      </p:sp>
    </p:spTree>
    <p:extLst>
      <p:ext uri="{BB962C8B-B14F-4D97-AF65-F5344CB8AC3E}">
        <p14:creationId xmlns:p14="http://schemas.microsoft.com/office/powerpoint/2010/main" val="118092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5D0019E-D2A6-4E7C-BE0F-F14D7E3A7ADA}"/>
                                            </p:graphicEl>
                                          </p:spTgt>
                                        </p:tgtEl>
                                        <p:attrNameLst>
                                          <p:attrName>style.visibility</p:attrName>
                                        </p:attrNameLst>
                                      </p:cBhvr>
                                      <p:to>
                                        <p:strVal val="visible"/>
                                      </p:to>
                                    </p:set>
                                    <p:animEffect transition="in" filter="fade">
                                      <p:cBhvr>
                                        <p:cTn id="7" dur="500"/>
                                        <p:tgtEl>
                                          <p:spTgt spid="6">
                                            <p:graphicEl>
                                              <a:dgm id="{05D0019E-D2A6-4E7C-BE0F-F14D7E3A7AD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A37D258B-CAB2-4432-A5F1-161A736D2A07}"/>
                                            </p:graphicEl>
                                          </p:spTgt>
                                        </p:tgtEl>
                                        <p:attrNameLst>
                                          <p:attrName>style.visibility</p:attrName>
                                        </p:attrNameLst>
                                      </p:cBhvr>
                                      <p:to>
                                        <p:strVal val="visible"/>
                                      </p:to>
                                    </p:set>
                                    <p:animEffect transition="in" filter="fade">
                                      <p:cBhvr>
                                        <p:cTn id="12" dur="500"/>
                                        <p:tgtEl>
                                          <p:spTgt spid="6">
                                            <p:graphicEl>
                                              <a:dgm id="{A37D258B-CAB2-4432-A5F1-161A736D2A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2FE44F82-A9E8-47FC-B3E9-3B1B537110C7}"/>
                                            </p:graphicEl>
                                          </p:spTgt>
                                        </p:tgtEl>
                                        <p:attrNameLst>
                                          <p:attrName>style.visibility</p:attrName>
                                        </p:attrNameLst>
                                      </p:cBhvr>
                                      <p:to>
                                        <p:strVal val="visible"/>
                                      </p:to>
                                    </p:set>
                                    <p:animEffect transition="in" filter="fade">
                                      <p:cBhvr>
                                        <p:cTn id="17" dur="500"/>
                                        <p:tgtEl>
                                          <p:spTgt spid="6">
                                            <p:graphicEl>
                                              <a:dgm id="{2FE44F82-A9E8-47FC-B3E9-3B1B537110C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63EB1B0-F0AD-443C-9613-C49750CF80EA}"/>
                                            </p:graphicEl>
                                          </p:spTgt>
                                        </p:tgtEl>
                                        <p:attrNameLst>
                                          <p:attrName>style.visibility</p:attrName>
                                        </p:attrNameLst>
                                      </p:cBhvr>
                                      <p:to>
                                        <p:strVal val="visible"/>
                                      </p:to>
                                    </p:set>
                                    <p:animEffect transition="in" filter="fade">
                                      <p:cBhvr>
                                        <p:cTn id="22" dur="500"/>
                                        <p:tgtEl>
                                          <p:spTgt spid="6">
                                            <p:graphicEl>
                                              <a:dgm id="{263EB1B0-F0AD-443C-9613-C49750CF80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096" y="2083776"/>
            <a:ext cx="4778220" cy="36202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44623" y="67222"/>
            <a:ext cx="3024831" cy="2016554"/>
          </a:xfrm>
          <a:prstGeom prst="rect">
            <a:avLst/>
          </a:prstGeom>
        </p:spPr>
      </p:pic>
      <p:sp>
        <p:nvSpPr>
          <p:cNvPr id="7" name="Speech Bubble: Rectangle with Corners Rounded 6"/>
          <p:cNvSpPr/>
          <p:nvPr/>
        </p:nvSpPr>
        <p:spPr>
          <a:xfrm>
            <a:off x="119096" y="202224"/>
            <a:ext cx="6607020" cy="1422278"/>
          </a:xfrm>
          <a:prstGeom prst="wedgeRoundRectCallout">
            <a:avLst>
              <a:gd name="adj1" fmla="val 55696"/>
              <a:gd name="adj2" fmla="val -30147"/>
              <a:gd name="adj3" fmla="val 16667"/>
            </a:avLst>
          </a:prstGeom>
          <a:solidFill>
            <a:schemeClr val="accent4">
              <a:lumMod val="50000"/>
            </a:schemeClr>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2800" dirty="0">
                <a:solidFill>
                  <a:schemeClr val="bg1"/>
                </a:solidFill>
              </a:rPr>
              <a:t>~1 Lakh crore</a:t>
            </a:r>
            <a:r>
              <a:rPr lang="hi-IN" sz="2800" dirty="0">
                <a:solidFill>
                  <a:schemeClr val="bg1"/>
                </a:solidFill>
              </a:rPr>
              <a:t>: </a:t>
            </a:r>
            <a:r>
              <a:rPr lang="en-US" sz="2800" dirty="0">
                <a:solidFill>
                  <a:schemeClr val="bg1"/>
                </a:solidFill>
              </a:rPr>
              <a:t>Jap to loan 80%</a:t>
            </a:r>
          </a:p>
          <a:p>
            <a:pPr marL="285750" indent="-285750">
              <a:buFont typeface="Arial" panose="020B0604020202020204" pitchFamily="34" charset="0"/>
              <a:buChar char="•"/>
            </a:pPr>
            <a:r>
              <a:rPr lang="en-US" sz="2800" dirty="0">
                <a:solidFill>
                  <a:schemeClr val="bg1"/>
                </a:solidFill>
              </a:rPr>
              <a:t>Repay from 15th yr.</a:t>
            </a:r>
            <a:r>
              <a:rPr lang="hi-IN" sz="2800" dirty="0">
                <a:solidFill>
                  <a:schemeClr val="bg1"/>
                </a:solidFill>
              </a:rPr>
              <a:t> </a:t>
            </a:r>
            <a:r>
              <a:rPr lang="en-US" sz="2800" dirty="0">
                <a:solidFill>
                  <a:schemeClr val="bg1"/>
                </a:solidFill>
              </a:rPr>
              <a:t>of ops- till 50th year.</a:t>
            </a:r>
          </a:p>
          <a:p>
            <a:pPr marL="285750" indent="-285750">
              <a:buFont typeface="Arial" panose="020B0604020202020204" pitchFamily="34" charset="0"/>
              <a:buChar char="•"/>
            </a:pPr>
            <a:r>
              <a:rPr lang="en-US" sz="2800" dirty="0">
                <a:solidFill>
                  <a:schemeClr val="bg1"/>
                </a:solidFill>
              </a:rPr>
              <a:t>Certain % material/tech. must be jap.</a:t>
            </a:r>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9777" y="1605801"/>
            <a:ext cx="3543847" cy="2025055"/>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45594" y="2543050"/>
            <a:ext cx="2645606" cy="2701718"/>
          </a:xfrm>
          <a:prstGeom prst="rect">
            <a:avLst/>
          </a:prstGeom>
        </p:spPr>
      </p:pic>
      <p:sp>
        <p:nvSpPr>
          <p:cNvPr id="10" name="Speech Bubble: Rectangle 9"/>
          <p:cNvSpPr/>
          <p:nvPr/>
        </p:nvSpPr>
        <p:spPr>
          <a:xfrm>
            <a:off x="5902960" y="2287532"/>
            <a:ext cx="3241040" cy="1758461"/>
          </a:xfrm>
          <a:prstGeom prst="wedgeRectCallout">
            <a:avLst>
              <a:gd name="adj1" fmla="val -65991"/>
              <a:gd name="adj2" fmla="val -1667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Rs.1500 per ticket</a:t>
            </a:r>
          </a:p>
          <a:p>
            <a:pPr algn="ctr"/>
            <a:r>
              <a:rPr lang="en-US" sz="2400" dirty="0"/>
              <a:t>Then have to make 100 trips per day to make enough $$ to repay (IIM-A)</a:t>
            </a:r>
          </a:p>
        </p:txBody>
      </p:sp>
      <p:sp>
        <p:nvSpPr>
          <p:cNvPr id="11" name="Speech Bubble: Rectangle 10"/>
          <p:cNvSpPr/>
          <p:nvPr/>
        </p:nvSpPr>
        <p:spPr>
          <a:xfrm>
            <a:off x="5887915" y="4249749"/>
            <a:ext cx="3256085" cy="2068673"/>
          </a:xfrm>
          <a:prstGeom prst="wedgeRectCallout">
            <a:avLst>
              <a:gd name="adj1" fmla="val -70593"/>
              <a:gd name="adj2" fmla="val 2660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Counter: tech. percolation of cutting edge infrastructure, national pride, economic dev., “Project export”</a:t>
            </a:r>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28880" y="3728322"/>
            <a:ext cx="1587451" cy="2612222"/>
          </a:xfrm>
          <a:prstGeom prst="rect">
            <a:avLst/>
          </a:prstGeom>
        </p:spPr>
      </p:pic>
    </p:spTree>
    <p:extLst>
      <p:ext uri="{BB962C8B-B14F-4D97-AF65-F5344CB8AC3E}">
        <p14:creationId xmlns:p14="http://schemas.microsoft.com/office/powerpoint/2010/main" val="137375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35132190"/>
              </p:ext>
            </p:extLst>
          </p:nvPr>
        </p:nvGraphicFramePr>
        <p:xfrm>
          <a:off x="153988" y="914400"/>
          <a:ext cx="8797925" cy="565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Rail Budget-2016: New Trains</a:t>
            </a:r>
          </a:p>
        </p:txBody>
      </p:sp>
    </p:spTree>
    <p:extLst>
      <p:ext uri="{BB962C8B-B14F-4D97-AF65-F5344CB8AC3E}">
        <p14:creationId xmlns:p14="http://schemas.microsoft.com/office/powerpoint/2010/main" val="22177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1399EE8-4BD7-49D1-AF3D-60D1185FA607}"/>
                                            </p:graphicEl>
                                          </p:spTgt>
                                        </p:tgtEl>
                                        <p:attrNameLst>
                                          <p:attrName>style.visibility</p:attrName>
                                        </p:attrNameLst>
                                      </p:cBhvr>
                                      <p:to>
                                        <p:strVal val="visible"/>
                                      </p:to>
                                    </p:set>
                                    <p:animEffect transition="in" filter="fade">
                                      <p:cBhvr>
                                        <p:cTn id="7" dur="500"/>
                                        <p:tgtEl>
                                          <p:spTgt spid="4">
                                            <p:graphicEl>
                                              <a:dgm id="{61399EE8-4BD7-49D1-AF3D-60D1185FA60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45F4C37-A93D-4239-B963-7701022E9096}"/>
                                            </p:graphicEl>
                                          </p:spTgt>
                                        </p:tgtEl>
                                        <p:attrNameLst>
                                          <p:attrName>style.visibility</p:attrName>
                                        </p:attrNameLst>
                                      </p:cBhvr>
                                      <p:to>
                                        <p:strVal val="visible"/>
                                      </p:to>
                                    </p:set>
                                    <p:animEffect transition="in" filter="fade">
                                      <p:cBhvr>
                                        <p:cTn id="10" dur="500"/>
                                        <p:tgtEl>
                                          <p:spTgt spid="4">
                                            <p:graphicEl>
                                              <a:dgm id="{B45F4C37-A93D-4239-B963-7701022E909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D10034D8-B5A3-490D-9A69-950252F16EED}"/>
                                            </p:graphicEl>
                                          </p:spTgt>
                                        </p:tgtEl>
                                        <p:attrNameLst>
                                          <p:attrName>style.visibility</p:attrName>
                                        </p:attrNameLst>
                                      </p:cBhvr>
                                      <p:to>
                                        <p:strVal val="visible"/>
                                      </p:to>
                                    </p:set>
                                    <p:animEffect transition="in" filter="fade">
                                      <p:cBhvr>
                                        <p:cTn id="15" dur="500"/>
                                        <p:tgtEl>
                                          <p:spTgt spid="4">
                                            <p:graphicEl>
                                              <a:dgm id="{D10034D8-B5A3-490D-9A69-950252F16EE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B6168E12-978A-41C2-AB54-8ABC88DAC1A4}"/>
                                            </p:graphicEl>
                                          </p:spTgt>
                                        </p:tgtEl>
                                        <p:attrNameLst>
                                          <p:attrName>style.visibility</p:attrName>
                                        </p:attrNameLst>
                                      </p:cBhvr>
                                      <p:to>
                                        <p:strVal val="visible"/>
                                      </p:to>
                                    </p:set>
                                    <p:animEffect transition="in" filter="fade">
                                      <p:cBhvr>
                                        <p:cTn id="18" dur="500"/>
                                        <p:tgtEl>
                                          <p:spTgt spid="4">
                                            <p:graphicEl>
                                              <a:dgm id="{B6168E12-978A-41C2-AB54-8ABC88DAC1A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UPSC CAPF 2016</a:t>
            </a:r>
          </a:p>
        </p:txBody>
      </p:sp>
      <p:sp>
        <p:nvSpPr>
          <p:cNvPr id="4" name="Content Placeholder 3"/>
          <p:cNvSpPr>
            <a:spLocks noGrp="1"/>
          </p:cNvSpPr>
          <p:nvPr>
            <p:ph idx="1"/>
          </p:nvPr>
        </p:nvSpPr>
        <p:spPr/>
        <p:txBody>
          <a:bodyPr>
            <a:normAutofit/>
          </a:bodyPr>
          <a:lstStyle/>
          <a:p>
            <a:pPr marL="0" indent="0">
              <a:buNone/>
            </a:pPr>
            <a:r>
              <a:rPr lang="en-US" sz="4400" dirty="0"/>
              <a:t>Find correctly matched pairs</a:t>
            </a:r>
          </a:p>
          <a:p>
            <a:pPr marL="742950" indent="-742950">
              <a:buFont typeface="+mj-lt"/>
              <a:buAutoNum type="arabicPeriod"/>
            </a:pPr>
            <a:r>
              <a:rPr lang="en-US" sz="4400" dirty="0"/>
              <a:t>Antyodaya Express: Reserved</a:t>
            </a:r>
          </a:p>
          <a:p>
            <a:pPr marL="742950" indent="-742950">
              <a:buFont typeface="+mj-lt"/>
              <a:buAutoNum type="arabicPeriod"/>
            </a:pPr>
            <a:r>
              <a:rPr lang="en-US" sz="4400" dirty="0"/>
              <a:t>Deen </a:t>
            </a:r>
            <a:r>
              <a:rPr lang="en-US" sz="4400" dirty="0" err="1"/>
              <a:t>Dayalu</a:t>
            </a:r>
            <a:r>
              <a:rPr lang="en-US" sz="4400" dirty="0"/>
              <a:t>: Unreserved</a:t>
            </a:r>
          </a:p>
          <a:p>
            <a:pPr marL="742950" indent="-742950">
              <a:buFont typeface="+mj-lt"/>
              <a:buAutoNum type="arabicPeriod"/>
            </a:pPr>
            <a:r>
              <a:rPr lang="en-US" sz="4400" dirty="0" err="1"/>
              <a:t>Humsafar</a:t>
            </a:r>
            <a:r>
              <a:rPr lang="en-US" sz="4400" dirty="0"/>
              <a:t>: Reserved</a:t>
            </a:r>
          </a:p>
          <a:p>
            <a:pPr marL="742950" indent="-742950">
              <a:buFont typeface="+mj-lt"/>
              <a:buAutoNum type="arabicPeriod"/>
            </a:pPr>
            <a:r>
              <a:rPr lang="en-US" sz="4400" dirty="0" err="1"/>
              <a:t>Tejas</a:t>
            </a:r>
            <a:r>
              <a:rPr lang="en-US" sz="4400" dirty="0"/>
              <a:t>: Unreserved</a:t>
            </a:r>
          </a:p>
          <a:p>
            <a:pPr marL="0" indent="0">
              <a:buNone/>
            </a:pPr>
            <a:r>
              <a:rPr lang="en-US" sz="4400" dirty="0"/>
              <a:t>Correct matches </a:t>
            </a:r>
          </a:p>
          <a:p>
            <a:pPr marL="0" indent="0">
              <a:buNone/>
            </a:pPr>
            <a:r>
              <a:rPr lang="en-US" sz="4400" dirty="0"/>
              <a:t>A) 1, 2 and 3		B) 2 and 3</a:t>
            </a:r>
          </a:p>
          <a:p>
            <a:pPr marL="0" indent="0">
              <a:buNone/>
            </a:pPr>
            <a:r>
              <a:rPr lang="en-US" sz="4400" dirty="0"/>
              <a:t>C) 3 and 4		D) only 2</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359" y="940776"/>
            <a:ext cx="556541" cy="556541"/>
          </a:xfrm>
          <a:prstGeom prst="rect">
            <a:avLst/>
          </a:prstGeom>
        </p:spPr>
      </p:pic>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359" y="3002329"/>
            <a:ext cx="556541" cy="55654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2667" y="4308230"/>
            <a:ext cx="793933" cy="793933"/>
          </a:xfrm>
          <a:prstGeom prst="rect">
            <a:avLst/>
          </a:prstGeom>
        </p:spPr>
      </p:pic>
    </p:spTree>
    <p:extLst>
      <p:ext uri="{BB962C8B-B14F-4D97-AF65-F5344CB8AC3E}">
        <p14:creationId xmlns:p14="http://schemas.microsoft.com/office/powerpoint/2010/main" val="36037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err="1"/>
              <a:t>Bandhavgarh</a:t>
            </a:r>
            <a:r>
              <a:rPr lang="en-US" dirty="0"/>
              <a:t>: Son river</a:t>
            </a:r>
          </a:p>
          <a:p>
            <a:r>
              <a:rPr lang="en-US" dirty="0"/>
              <a:t>Panna: Ken river</a:t>
            </a:r>
          </a:p>
          <a:p>
            <a:r>
              <a:rPr lang="en-US" dirty="0" err="1"/>
              <a:t>Pench</a:t>
            </a:r>
            <a:r>
              <a:rPr lang="en-US" dirty="0"/>
              <a:t>: </a:t>
            </a:r>
            <a:r>
              <a:rPr lang="en-US" dirty="0" err="1"/>
              <a:t>Totlah</a:t>
            </a:r>
            <a:r>
              <a:rPr lang="en-US" dirty="0"/>
              <a:t> Dam</a:t>
            </a:r>
          </a:p>
          <a:p>
            <a:endParaRPr lang="en-US" dirty="0"/>
          </a:p>
          <a:p>
            <a:pPr marL="0" indent="0">
              <a:buNone/>
            </a:pPr>
            <a:r>
              <a:rPr lang="en-US" dirty="0"/>
              <a:t>=====</a:t>
            </a:r>
          </a:p>
          <a:p>
            <a:pPr marL="0" indent="0">
              <a:buNone/>
            </a:pPr>
            <a:r>
              <a:rPr lang="en-US" dirty="0" err="1"/>
              <a:t>Astha</a:t>
            </a:r>
            <a:r>
              <a:rPr lang="en-US" dirty="0"/>
              <a:t> circuit for pilgrim centres.</a:t>
            </a:r>
          </a:p>
        </p:txBody>
      </p:sp>
      <p:sp>
        <p:nvSpPr>
          <p:cNvPr id="4" name="Title 3"/>
          <p:cNvSpPr>
            <a:spLocks noGrp="1"/>
          </p:cNvSpPr>
          <p:nvPr>
            <p:ph type="title"/>
          </p:nvPr>
        </p:nvSpPr>
        <p:spPr/>
        <p:txBody>
          <a:bodyPr>
            <a:normAutofit/>
          </a:bodyPr>
          <a:lstStyle/>
          <a:p>
            <a:r>
              <a:rPr lang="en-US" dirty="0"/>
              <a:t>Wildlife journey (Madhya Pradesh)</a:t>
            </a:r>
          </a:p>
        </p:txBody>
      </p:sp>
      <p:sp>
        <p:nvSpPr>
          <p:cNvPr id="12" name="Text Placeholder 11"/>
          <p:cNvSpPr>
            <a:spLocks noGrp="1"/>
          </p:cNvSpPr>
          <p:nvPr>
            <p:ph type="body" sz="quarter" idx="13"/>
          </p:nvPr>
        </p:nvSpPr>
        <p:spPr/>
        <p:txBody>
          <a:bodyPr/>
          <a:lstStyle/>
          <a:p>
            <a:r>
              <a:rPr lang="en-US" dirty="0"/>
              <a:t>Tour Package</a:t>
            </a:r>
          </a:p>
        </p:txBody>
      </p:sp>
      <p:pic>
        <p:nvPicPr>
          <p:cNvPr id="16" name="Content Placeholder 15"/>
          <p:cNvPicPr>
            <a:picLocks noGrp="1" noChangeAspect="1"/>
          </p:cNvPicPr>
          <p:nvPr>
            <p:ph sz="quarter" idx="14"/>
          </p:nvPr>
        </p:nvPicPr>
        <p:blipFill>
          <a:blip r:embed="rId2" cstate="screen">
            <a:extLst>
              <a:ext uri="{28A0092B-C50C-407E-A947-70E740481C1C}">
                <a14:useLocalDpi xmlns:a14="http://schemas.microsoft.com/office/drawing/2010/main"/>
              </a:ext>
            </a:extLst>
          </a:blip>
          <a:stretch>
            <a:fillRect/>
          </a:stretch>
        </p:blipFill>
        <p:spPr>
          <a:xfrm>
            <a:off x="6665865" y="3022600"/>
            <a:ext cx="2301970" cy="3154363"/>
          </a:xfrm>
          <a:prstGeom prst="rect">
            <a:avLst/>
          </a:prstGeom>
        </p:spPr>
      </p:pic>
    </p:spTree>
    <p:extLst>
      <p:ext uri="{BB962C8B-B14F-4D97-AF65-F5344CB8AC3E}">
        <p14:creationId xmlns:p14="http://schemas.microsoft.com/office/powerpoint/2010/main" val="83799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19804971"/>
              </p:ext>
            </p:extLst>
          </p:nvPr>
        </p:nvGraphicFramePr>
        <p:xfrm>
          <a:off x="153988" y="914400"/>
          <a:ext cx="8797925" cy="5722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Finance and accountability</a:t>
            </a:r>
          </a:p>
        </p:txBody>
      </p:sp>
    </p:spTree>
    <p:extLst>
      <p:ext uri="{BB962C8B-B14F-4D97-AF65-F5344CB8AC3E}">
        <p14:creationId xmlns:p14="http://schemas.microsoft.com/office/powerpoint/2010/main" val="58845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FB53922-50A9-4DEB-A3D9-EE402D9AC843}"/>
                                            </p:graphicEl>
                                          </p:spTgt>
                                        </p:tgtEl>
                                        <p:attrNameLst>
                                          <p:attrName>style.visibility</p:attrName>
                                        </p:attrNameLst>
                                      </p:cBhvr>
                                      <p:to>
                                        <p:strVal val="visible"/>
                                      </p:to>
                                    </p:set>
                                    <p:animEffect transition="in" filter="fade">
                                      <p:cBhvr>
                                        <p:cTn id="7" dur="500"/>
                                        <p:tgtEl>
                                          <p:spTgt spid="4">
                                            <p:graphicEl>
                                              <a:dgm id="{5FB53922-50A9-4DEB-A3D9-EE402D9AC8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6BD87A8-45A4-41DB-AF5B-2BE21AB81C93}"/>
                                            </p:graphicEl>
                                          </p:spTgt>
                                        </p:tgtEl>
                                        <p:attrNameLst>
                                          <p:attrName>style.visibility</p:attrName>
                                        </p:attrNameLst>
                                      </p:cBhvr>
                                      <p:to>
                                        <p:strVal val="visible"/>
                                      </p:to>
                                    </p:set>
                                    <p:animEffect transition="in" filter="fade">
                                      <p:cBhvr>
                                        <p:cTn id="10" dur="500"/>
                                        <p:tgtEl>
                                          <p:spTgt spid="4">
                                            <p:graphicEl>
                                              <a:dgm id="{B6BD87A8-45A4-41DB-AF5B-2BE21AB81C9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A9B97A75-7E20-4081-B218-6A49F0BAD5A4}"/>
                                            </p:graphicEl>
                                          </p:spTgt>
                                        </p:tgtEl>
                                        <p:attrNameLst>
                                          <p:attrName>style.visibility</p:attrName>
                                        </p:attrNameLst>
                                      </p:cBhvr>
                                      <p:to>
                                        <p:strVal val="visible"/>
                                      </p:to>
                                    </p:set>
                                    <p:animEffect transition="in" filter="fade">
                                      <p:cBhvr>
                                        <p:cTn id="15" dur="500"/>
                                        <p:tgtEl>
                                          <p:spTgt spid="4">
                                            <p:graphicEl>
                                              <a:dgm id="{A9B97A75-7E20-4081-B218-6A49F0BAD5A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E740BBBF-5768-485A-B4B8-729D75DA022D}"/>
                                            </p:graphicEl>
                                          </p:spTgt>
                                        </p:tgtEl>
                                        <p:attrNameLst>
                                          <p:attrName>style.visibility</p:attrName>
                                        </p:attrNameLst>
                                      </p:cBhvr>
                                      <p:to>
                                        <p:strVal val="visible"/>
                                      </p:to>
                                    </p:set>
                                    <p:animEffect transition="in" filter="fade">
                                      <p:cBhvr>
                                        <p:cTn id="18" dur="500"/>
                                        <p:tgtEl>
                                          <p:spTgt spid="4">
                                            <p:graphicEl>
                                              <a:dgm id="{E740BBBF-5768-485A-B4B8-729D75DA022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AE142172-4DED-4EFD-8E02-8D5D4A234A9A}"/>
                                            </p:graphicEl>
                                          </p:spTgt>
                                        </p:tgtEl>
                                        <p:attrNameLst>
                                          <p:attrName>style.visibility</p:attrName>
                                        </p:attrNameLst>
                                      </p:cBhvr>
                                      <p:to>
                                        <p:strVal val="visible"/>
                                      </p:to>
                                    </p:set>
                                    <p:animEffect transition="in" filter="fade">
                                      <p:cBhvr>
                                        <p:cTn id="23" dur="500"/>
                                        <p:tgtEl>
                                          <p:spTgt spid="4">
                                            <p:graphicEl>
                                              <a:dgm id="{AE142172-4DED-4EFD-8E02-8D5D4A234A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3DEDB1B-7C09-4307-BDE3-8D72B34739CB}"/>
                                            </p:graphicEl>
                                          </p:spTgt>
                                        </p:tgtEl>
                                        <p:attrNameLst>
                                          <p:attrName>style.visibility</p:attrName>
                                        </p:attrNameLst>
                                      </p:cBhvr>
                                      <p:to>
                                        <p:strVal val="visible"/>
                                      </p:to>
                                    </p:set>
                                    <p:animEffect transition="in" filter="fade">
                                      <p:cBhvr>
                                        <p:cTn id="26" dur="500"/>
                                        <p:tgtEl>
                                          <p:spTgt spid="4">
                                            <p:graphicEl>
                                              <a:dgm id="{63DEDB1B-7C09-4307-BDE3-8D72B34739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p:txBody>
          <a:bodyPr/>
          <a:lstStyle/>
          <a:p>
            <a:r>
              <a:rPr lang="en-US" dirty="0"/>
              <a:t>Because Jaitley announced setting up Committee in Budget 2015</a:t>
            </a:r>
          </a:p>
          <a:p>
            <a:r>
              <a:rPr lang="en-US" dirty="0"/>
              <a:t>Economist Kelkar- fiscal consolidation, oil sector reforms.</a:t>
            </a:r>
          </a:p>
        </p:txBody>
      </p:sp>
      <p:pic>
        <p:nvPicPr>
          <p:cNvPr id="5" name="Content Placeholder 4"/>
          <p:cNvPicPr>
            <a:picLocks noGrp="1" noChangeAspect="1"/>
          </p:cNvPicPr>
          <p:nvPr>
            <p:ph sz="quarter" idx="17"/>
          </p:nvPr>
        </p:nvPicPr>
        <p:blipFill>
          <a:blip r:embed="rId2">
            <a:extLst>
              <a:ext uri="{28A0092B-C50C-407E-A947-70E740481C1C}">
                <a14:useLocalDpi xmlns:a14="http://schemas.microsoft.com/office/drawing/2010/main"/>
              </a:ext>
            </a:extLst>
          </a:blip>
          <a:stretch>
            <a:fillRect/>
          </a:stretch>
        </p:blipFill>
        <p:spPr>
          <a:xfrm>
            <a:off x="639097" y="1373342"/>
            <a:ext cx="4267200" cy="2963334"/>
          </a:xfrm>
        </p:spPr>
      </p:pic>
      <p:sp>
        <p:nvSpPr>
          <p:cNvPr id="2" name="Title 1"/>
          <p:cNvSpPr>
            <a:spLocks noGrp="1"/>
          </p:cNvSpPr>
          <p:nvPr>
            <p:ph type="title"/>
          </p:nvPr>
        </p:nvSpPr>
        <p:spPr/>
        <p:txBody>
          <a:bodyPr/>
          <a:lstStyle/>
          <a:p>
            <a:r>
              <a:rPr lang="en-US" dirty="0"/>
              <a:t>Vijay KELKAR: PPP revisit and revitalize</a:t>
            </a:r>
          </a:p>
        </p:txBody>
      </p:sp>
    </p:spTree>
    <p:extLst>
      <p:ext uri="{BB962C8B-B14F-4D97-AF65-F5344CB8AC3E}">
        <p14:creationId xmlns:p14="http://schemas.microsoft.com/office/powerpoint/2010/main" val="4263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To much emphasis on PPP model</a:t>
            </a:r>
          </a:p>
          <a:p>
            <a:r>
              <a:rPr lang="en-US" dirty="0"/>
              <a:t>But most of EPC contractor cos. Of Railways have taken too much debt.</a:t>
            </a:r>
          </a:p>
          <a:p>
            <a:r>
              <a:rPr lang="en-US"/>
              <a:t>Will aggravate </a:t>
            </a:r>
            <a:r>
              <a:rPr lang="en-US" dirty="0"/>
              <a:t>NPA/ will not kick off.</a:t>
            </a:r>
          </a:p>
        </p:txBody>
      </p:sp>
      <p:sp>
        <p:nvSpPr>
          <p:cNvPr id="6" name="Title 5"/>
          <p:cNvSpPr>
            <a:spLocks noGrp="1"/>
          </p:cNvSpPr>
          <p:nvPr>
            <p:ph type="title"/>
          </p:nvPr>
        </p:nvSpPr>
        <p:spPr/>
        <p:txBody>
          <a:bodyPr/>
          <a:lstStyle/>
          <a:p>
            <a:r>
              <a:rPr lang="en-US" dirty="0"/>
              <a:t>Rail budget</a:t>
            </a:r>
            <a:br>
              <a:rPr lang="en-US" dirty="0"/>
            </a:br>
            <a:endParaRPr lang="en-US" dirty="0"/>
          </a:p>
        </p:txBody>
      </p:sp>
      <p:sp>
        <p:nvSpPr>
          <p:cNvPr id="8" name="Text Placeholder 7"/>
          <p:cNvSpPr>
            <a:spLocks noGrp="1"/>
          </p:cNvSpPr>
          <p:nvPr>
            <p:ph type="body" sz="quarter" idx="13"/>
          </p:nvPr>
        </p:nvSpPr>
        <p:spPr/>
        <p:txBody>
          <a:bodyPr/>
          <a:lstStyle/>
          <a:p>
            <a:r>
              <a:rPr lang="en-US" dirty="0"/>
              <a:t>criticism</a:t>
            </a:r>
          </a:p>
        </p:txBody>
      </p:sp>
      <p:pic>
        <p:nvPicPr>
          <p:cNvPr id="10" name="Content Placeholder 9"/>
          <p:cNvPicPr>
            <a:picLocks noGrp="1" noChangeAspect="1"/>
          </p:cNvPicPr>
          <p:nvPr>
            <p:ph sz="quarter" idx="14"/>
          </p:nvPr>
        </p:nvPicPr>
        <p:blipFill>
          <a:blip r:embed="rId2" cstate="screen">
            <a:extLst>
              <a:ext uri="{28A0092B-C50C-407E-A947-70E740481C1C}">
                <a14:useLocalDpi xmlns:a14="http://schemas.microsoft.com/office/drawing/2010/main"/>
              </a:ext>
            </a:extLst>
          </a:blip>
          <a:stretch>
            <a:fillRect/>
          </a:stretch>
        </p:blipFill>
        <p:spPr>
          <a:xfrm>
            <a:off x="6661150" y="3548090"/>
            <a:ext cx="2317750" cy="2366908"/>
          </a:xfrm>
          <a:prstGeom prst="rect">
            <a:avLst/>
          </a:prstGeom>
        </p:spPr>
      </p:pic>
    </p:spTree>
    <p:extLst>
      <p:ext uri="{BB962C8B-B14F-4D97-AF65-F5344CB8AC3E}">
        <p14:creationId xmlns:p14="http://schemas.microsoft.com/office/powerpoint/2010/main" val="134247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screen">
            <a:extLst>
              <a:ext uri="{28A0092B-C50C-407E-A947-70E740481C1C}">
                <a14:useLocalDpi xmlns:a14="http://schemas.microsoft.com/office/drawing/2010/main"/>
              </a:ext>
            </a:extLst>
          </a:blip>
          <a:stretch>
            <a:fillRect/>
          </a:stretch>
        </p:blipFill>
        <p:spPr>
          <a:xfrm>
            <a:off x="6726089" y="3022600"/>
            <a:ext cx="2181521" cy="3154363"/>
          </a:xfrm>
          <a:prstGeom prst="rect">
            <a:avLst/>
          </a:prstGeom>
        </p:spPr>
      </p:pic>
      <p:sp>
        <p:nvSpPr>
          <p:cNvPr id="11" name="Content Placeholder 10"/>
          <p:cNvSpPr>
            <a:spLocks noGrp="1"/>
          </p:cNvSpPr>
          <p:nvPr>
            <p:ph idx="1"/>
          </p:nvPr>
        </p:nvSpPr>
        <p:spPr/>
        <p:txBody>
          <a:bodyPr>
            <a:normAutofit/>
          </a:bodyPr>
          <a:lstStyle/>
          <a:p>
            <a:pPr fontAlgn="ctr"/>
            <a:r>
              <a:rPr lang="en-US" dirty="0" err="1">
                <a:solidFill>
                  <a:srgbClr val="FFC000"/>
                </a:solidFill>
              </a:rPr>
              <a:t>Rakshak</a:t>
            </a:r>
            <a:r>
              <a:rPr lang="en-US" dirty="0"/>
              <a:t> device, </a:t>
            </a:r>
            <a:r>
              <a:rPr lang="en-US" dirty="0" err="1"/>
              <a:t>walki</a:t>
            </a:r>
            <a:r>
              <a:rPr lang="en-US" dirty="0"/>
              <a:t>-talkie: to alert gang men about approaching trains, </a:t>
            </a:r>
          </a:p>
          <a:p>
            <a:pPr fontAlgn="ctr"/>
            <a:r>
              <a:rPr lang="en-US" dirty="0"/>
              <a:t>Coolie: henceforth </a:t>
            </a:r>
            <a:r>
              <a:rPr lang="en-US" dirty="0">
                <a:solidFill>
                  <a:srgbClr val="FFC000"/>
                </a:solidFill>
              </a:rPr>
              <a:t>“</a:t>
            </a:r>
            <a:r>
              <a:rPr lang="en-US" dirty="0" err="1">
                <a:solidFill>
                  <a:srgbClr val="FFC000"/>
                </a:solidFill>
              </a:rPr>
              <a:t>Sahayak</a:t>
            </a:r>
            <a:r>
              <a:rPr lang="en-US" dirty="0">
                <a:solidFill>
                  <a:srgbClr val="FFC000"/>
                </a:solidFill>
              </a:rPr>
              <a:t>”</a:t>
            </a:r>
            <a:r>
              <a:rPr lang="en-US" dirty="0"/>
              <a:t>, new uniform, soft-skills.</a:t>
            </a:r>
          </a:p>
          <a:p>
            <a:pPr fontAlgn="ctr"/>
            <a:r>
              <a:rPr lang="en-US" dirty="0"/>
              <a:t>loco pilots: AC and toilet</a:t>
            </a:r>
          </a:p>
          <a:p>
            <a:pPr fontAlgn="ctr"/>
            <a:r>
              <a:rPr lang="en-US" dirty="0"/>
              <a:t>By 2020, no unmanned crosses.</a:t>
            </a:r>
          </a:p>
        </p:txBody>
      </p:sp>
      <p:sp>
        <p:nvSpPr>
          <p:cNvPr id="10" name="Title 9"/>
          <p:cNvSpPr>
            <a:spLocks noGrp="1"/>
          </p:cNvSpPr>
          <p:nvPr>
            <p:ph type="title"/>
          </p:nvPr>
        </p:nvSpPr>
        <p:spPr/>
        <p:txBody>
          <a:bodyPr/>
          <a:lstStyle/>
          <a:p>
            <a:r>
              <a:rPr lang="en-US" dirty="0"/>
              <a:t>Worker / Safety</a:t>
            </a:r>
          </a:p>
        </p:txBody>
      </p:sp>
      <p:sp>
        <p:nvSpPr>
          <p:cNvPr id="12" name="Text Placeholder 11"/>
          <p:cNvSpPr>
            <a:spLocks noGrp="1"/>
          </p:cNvSpPr>
          <p:nvPr>
            <p:ph type="body" sz="quarter" idx="13"/>
          </p:nvPr>
        </p:nvSpPr>
        <p:spPr/>
        <p:txBody>
          <a:bodyPr/>
          <a:lstStyle/>
          <a:p>
            <a:r>
              <a:rPr lang="en-US" dirty="0"/>
              <a:t>Rail budget</a:t>
            </a:r>
          </a:p>
        </p:txBody>
      </p:sp>
    </p:spTree>
    <p:extLst>
      <p:ext uri="{BB962C8B-B14F-4D97-AF65-F5344CB8AC3E}">
        <p14:creationId xmlns:p14="http://schemas.microsoft.com/office/powerpoint/2010/main" val="2325636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Bio-</a:t>
            </a:r>
            <a:r>
              <a:rPr lang="en-US" dirty="0" err="1"/>
              <a:t>vaccum</a:t>
            </a:r>
            <a:r>
              <a:rPr lang="en-US" dirty="0"/>
              <a:t> toilets in railways</a:t>
            </a:r>
          </a:p>
        </p:txBody>
      </p:sp>
      <p:sp>
        <p:nvSpPr>
          <p:cNvPr id="5" name="Rectangular Callout 4"/>
          <p:cNvSpPr/>
          <p:nvPr/>
        </p:nvSpPr>
        <p:spPr>
          <a:xfrm>
            <a:off x="167358" y="931710"/>
            <a:ext cx="2276272" cy="809541"/>
          </a:xfrm>
          <a:prstGeom prst="wedgeRectCallout">
            <a:avLst>
              <a:gd name="adj1" fmla="val 34295"/>
              <a:gd name="adj2" fmla="val -8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10-15 lit. water per flush, DRDO</a:t>
            </a:r>
          </a:p>
        </p:txBody>
      </p:sp>
      <p:sp>
        <p:nvSpPr>
          <p:cNvPr id="6" name="Rectangular Callout 5"/>
          <p:cNvSpPr/>
          <p:nvPr/>
        </p:nvSpPr>
        <p:spPr>
          <a:xfrm>
            <a:off x="2778361" y="931709"/>
            <a:ext cx="2655651" cy="809541"/>
          </a:xfrm>
          <a:prstGeom prst="wedgeRectCallout">
            <a:avLst>
              <a:gd name="adj1" fmla="val -21261"/>
              <a:gd name="adj2" fmla="val -90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~500 ml water per flush, Aircraft</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877438"/>
            <a:ext cx="8212374" cy="4422048"/>
          </a:xfrm>
          <a:prstGeom prst="rect">
            <a:avLst/>
          </a:prstGeom>
        </p:spPr>
      </p:pic>
      <p:sp>
        <p:nvSpPr>
          <p:cNvPr id="8" name="Rectangle 7"/>
          <p:cNvSpPr/>
          <p:nvPr/>
        </p:nvSpPr>
        <p:spPr>
          <a:xfrm>
            <a:off x="4445540" y="5087321"/>
            <a:ext cx="2821021" cy="8095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Anaerobic </a:t>
            </a:r>
          </a:p>
          <a:p>
            <a:pPr algn="ctr"/>
            <a:r>
              <a:rPr lang="en-US" sz="2400" dirty="0" err="1"/>
              <a:t>Psy-chro-phile</a:t>
            </a:r>
            <a:r>
              <a:rPr lang="en-US" sz="2400" dirty="0"/>
              <a:t> bacteria</a:t>
            </a:r>
          </a:p>
        </p:txBody>
      </p:sp>
      <p:sp>
        <p:nvSpPr>
          <p:cNvPr id="9" name="Pentagon 8"/>
          <p:cNvSpPr/>
          <p:nvPr/>
        </p:nvSpPr>
        <p:spPr>
          <a:xfrm>
            <a:off x="6235429" y="3676556"/>
            <a:ext cx="2276272" cy="80954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Output</a:t>
            </a:r>
          </a:p>
          <a:p>
            <a:pPr algn="ctr"/>
            <a:r>
              <a:rPr lang="en-US" sz="2400" dirty="0"/>
              <a:t>Gas + water</a:t>
            </a:r>
          </a:p>
        </p:txBody>
      </p:sp>
    </p:spTree>
    <p:extLst>
      <p:ext uri="{BB962C8B-B14F-4D97-AF65-F5344CB8AC3E}">
        <p14:creationId xmlns:p14="http://schemas.microsoft.com/office/powerpoint/2010/main" val="278753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6664325" y="3402806"/>
            <a:ext cx="2305050" cy="2305050"/>
          </a:xfrm>
        </p:spPr>
      </p:pic>
      <p:sp>
        <p:nvSpPr>
          <p:cNvPr id="11" name="Content Placeholder 10"/>
          <p:cNvSpPr>
            <a:spLocks noGrp="1"/>
          </p:cNvSpPr>
          <p:nvPr>
            <p:ph idx="1"/>
          </p:nvPr>
        </p:nvSpPr>
        <p:spPr/>
        <p:txBody>
          <a:bodyPr>
            <a:normAutofit lnSpcReduction="10000"/>
          </a:bodyPr>
          <a:lstStyle/>
          <a:p>
            <a:r>
              <a:rPr lang="en-US" dirty="0"/>
              <a:t>LED bulbs</a:t>
            </a:r>
          </a:p>
          <a:p>
            <a:r>
              <a:rPr lang="en-US" dirty="0"/>
              <a:t>Rain Water Harvesting facility</a:t>
            </a:r>
          </a:p>
          <a:p>
            <a:r>
              <a:rPr lang="en-US" dirty="0"/>
              <a:t>Water recycling plants.</a:t>
            </a:r>
          </a:p>
          <a:p>
            <a:r>
              <a:rPr lang="en-US" dirty="0"/>
              <a:t>Energy audits</a:t>
            </a:r>
          </a:p>
          <a:p>
            <a:r>
              <a:rPr lang="en-US" dirty="0"/>
              <a:t>composite sleepers made of recycled plastic waste</a:t>
            </a:r>
          </a:p>
          <a:p>
            <a:r>
              <a:rPr lang="en-US" dirty="0"/>
              <a:t>zero direct discharge of human waste.</a:t>
            </a:r>
          </a:p>
        </p:txBody>
      </p:sp>
      <p:sp>
        <p:nvSpPr>
          <p:cNvPr id="10" name="Title 9"/>
          <p:cNvSpPr>
            <a:spLocks noGrp="1"/>
          </p:cNvSpPr>
          <p:nvPr>
            <p:ph type="title"/>
          </p:nvPr>
        </p:nvSpPr>
        <p:spPr/>
        <p:txBody>
          <a:bodyPr/>
          <a:lstStyle/>
          <a:p>
            <a:r>
              <a:rPr lang="en-US" dirty="0"/>
              <a:t>Environment</a:t>
            </a:r>
          </a:p>
        </p:txBody>
      </p:sp>
      <p:sp>
        <p:nvSpPr>
          <p:cNvPr id="12" name="Text Placeholder 11"/>
          <p:cNvSpPr>
            <a:spLocks noGrp="1"/>
          </p:cNvSpPr>
          <p:nvPr>
            <p:ph type="body" sz="quarter" idx="13"/>
          </p:nvPr>
        </p:nvSpPr>
        <p:spPr/>
        <p:txBody>
          <a:bodyPr/>
          <a:lstStyle/>
          <a:p>
            <a:r>
              <a:rPr lang="en-US" dirty="0"/>
              <a:t>Rail budget</a:t>
            </a:r>
          </a:p>
        </p:txBody>
      </p:sp>
    </p:spTree>
    <p:extLst>
      <p:ext uri="{BB962C8B-B14F-4D97-AF65-F5344CB8AC3E}">
        <p14:creationId xmlns:p14="http://schemas.microsoft.com/office/powerpoint/2010/main" val="2360975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559032530"/>
              </p:ext>
            </p:extLst>
          </p:nvPr>
        </p:nvGraphicFramePr>
        <p:xfrm>
          <a:off x="153988" y="641838"/>
          <a:ext cx="8797925" cy="5934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Rail budget 2016</a:t>
            </a:r>
          </a:p>
        </p:txBody>
      </p:sp>
    </p:spTree>
    <p:extLst>
      <p:ext uri="{BB962C8B-B14F-4D97-AF65-F5344CB8AC3E}">
        <p14:creationId xmlns:p14="http://schemas.microsoft.com/office/powerpoint/2010/main" val="2711668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49750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Railways: R&amp;D =&gt; New structures</a:t>
            </a:r>
          </a:p>
        </p:txBody>
      </p:sp>
    </p:spTree>
    <p:extLst>
      <p:ext uri="{BB962C8B-B14F-4D97-AF65-F5344CB8AC3E}">
        <p14:creationId xmlns:p14="http://schemas.microsoft.com/office/powerpoint/2010/main" val="2461024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Railways: R&amp;D, skill Development</a:t>
            </a:r>
          </a:p>
        </p:txBody>
      </p:sp>
    </p:spTree>
    <p:extLst>
      <p:ext uri="{BB962C8B-B14F-4D97-AF65-F5344CB8AC3E}">
        <p14:creationId xmlns:p14="http://schemas.microsoft.com/office/powerpoint/2010/main" val="155663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B9FDCFC-76AF-4BA6-B3BB-DC5448D393B5}"/>
                                            </p:graphicEl>
                                          </p:spTgt>
                                        </p:tgtEl>
                                        <p:attrNameLst>
                                          <p:attrName>style.visibility</p:attrName>
                                        </p:attrNameLst>
                                      </p:cBhvr>
                                      <p:to>
                                        <p:strVal val="visible"/>
                                      </p:to>
                                    </p:set>
                                    <p:animEffect transition="in" filter="fade">
                                      <p:cBhvr>
                                        <p:cTn id="7" dur="500"/>
                                        <p:tgtEl>
                                          <p:spTgt spid="6">
                                            <p:graphicEl>
                                              <a:dgm id="{0B9FDCFC-76AF-4BA6-B3BB-DC5448D393B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091FB498-0AB1-42B1-A2E3-8E24CF3F1449}"/>
                                            </p:graphicEl>
                                          </p:spTgt>
                                        </p:tgtEl>
                                        <p:attrNameLst>
                                          <p:attrName>style.visibility</p:attrName>
                                        </p:attrNameLst>
                                      </p:cBhvr>
                                      <p:to>
                                        <p:strVal val="visible"/>
                                      </p:to>
                                    </p:set>
                                    <p:animEffect transition="in" filter="fade">
                                      <p:cBhvr>
                                        <p:cTn id="10" dur="500"/>
                                        <p:tgtEl>
                                          <p:spTgt spid="6">
                                            <p:graphicEl>
                                              <a:dgm id="{091FB498-0AB1-42B1-A2E3-8E24CF3F144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2D7D45D8-5A6A-47B5-9CCB-6E052135BE39}"/>
                                            </p:graphicEl>
                                          </p:spTgt>
                                        </p:tgtEl>
                                        <p:attrNameLst>
                                          <p:attrName>style.visibility</p:attrName>
                                        </p:attrNameLst>
                                      </p:cBhvr>
                                      <p:to>
                                        <p:strVal val="visible"/>
                                      </p:to>
                                    </p:set>
                                    <p:animEffect transition="in" filter="fade">
                                      <p:cBhvr>
                                        <p:cTn id="15" dur="500"/>
                                        <p:tgtEl>
                                          <p:spTgt spid="6">
                                            <p:graphicEl>
                                              <a:dgm id="{2D7D45D8-5A6A-47B5-9CCB-6E052135BE3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5B780C15-31C7-4E32-8931-D95E427194D6}"/>
                                            </p:graphicEl>
                                          </p:spTgt>
                                        </p:tgtEl>
                                        <p:attrNameLst>
                                          <p:attrName>style.visibility</p:attrName>
                                        </p:attrNameLst>
                                      </p:cBhvr>
                                      <p:to>
                                        <p:strVal val="visible"/>
                                      </p:to>
                                    </p:set>
                                    <p:animEffect transition="in" filter="fade">
                                      <p:cBhvr>
                                        <p:cTn id="18" dur="500"/>
                                        <p:tgtEl>
                                          <p:spTgt spid="6">
                                            <p:graphicEl>
                                              <a:dgm id="{5B780C15-31C7-4E32-8931-D95E427194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6" name="Diagram 5"/>
          <p:cNvGraphicFramePr/>
          <p:nvPr>
            <p:extLst>
              <p:ext uri="{D42A27DB-BD31-4B8C-83A1-F6EECF244321}">
                <p14:modId xmlns:p14="http://schemas.microsoft.com/office/powerpoint/2010/main" val="363930379"/>
              </p:ext>
            </p:extLst>
          </p:nvPr>
        </p:nvGraphicFramePr>
        <p:xfrm>
          <a:off x="275303" y="581849"/>
          <a:ext cx="8593393" cy="62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1"/>
            <a:ext cx="9144000" cy="759161"/>
          </a:xfrm>
          <a:prstGeom prst="rect">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BES165 Infrastructure=&gt; Transport &amp; Real Estate</a:t>
            </a:r>
          </a:p>
        </p:txBody>
      </p:sp>
    </p:spTree>
    <p:extLst>
      <p:ext uri="{BB962C8B-B14F-4D97-AF65-F5344CB8AC3E}">
        <p14:creationId xmlns:p14="http://schemas.microsoft.com/office/powerpoint/2010/main" val="2125875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4620419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Civil Aviation Ministry (Yearbook)</a:t>
            </a:r>
          </a:p>
        </p:txBody>
      </p:sp>
    </p:spTree>
    <p:extLst>
      <p:ext uri="{BB962C8B-B14F-4D97-AF65-F5344CB8AC3E}">
        <p14:creationId xmlns:p14="http://schemas.microsoft.com/office/powerpoint/2010/main" val="72510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002FB20-C666-460D-8870-58EAA9033531}"/>
                                            </p:graphicEl>
                                          </p:spTgt>
                                        </p:tgtEl>
                                        <p:attrNameLst>
                                          <p:attrName>style.visibility</p:attrName>
                                        </p:attrNameLst>
                                      </p:cBhvr>
                                      <p:to>
                                        <p:strVal val="visible"/>
                                      </p:to>
                                    </p:set>
                                    <p:animEffect transition="in" filter="fade">
                                      <p:cBhvr>
                                        <p:cTn id="7" dur="500"/>
                                        <p:tgtEl>
                                          <p:spTgt spid="6">
                                            <p:graphicEl>
                                              <a:dgm id="{D002FB20-C666-460D-8870-58EAA903353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491202D6-4634-4169-944B-B705203D4E89}"/>
                                            </p:graphicEl>
                                          </p:spTgt>
                                        </p:tgtEl>
                                        <p:attrNameLst>
                                          <p:attrName>style.visibility</p:attrName>
                                        </p:attrNameLst>
                                      </p:cBhvr>
                                      <p:to>
                                        <p:strVal val="visible"/>
                                      </p:to>
                                    </p:set>
                                    <p:animEffect transition="in" filter="fade">
                                      <p:cBhvr>
                                        <p:cTn id="10" dur="500"/>
                                        <p:tgtEl>
                                          <p:spTgt spid="6">
                                            <p:graphicEl>
                                              <a:dgm id="{491202D6-4634-4169-944B-B705203D4E8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314E1BF-1E81-4910-A9F1-8F5966D57CB0}"/>
                                            </p:graphicEl>
                                          </p:spTgt>
                                        </p:tgtEl>
                                        <p:attrNameLst>
                                          <p:attrName>style.visibility</p:attrName>
                                        </p:attrNameLst>
                                      </p:cBhvr>
                                      <p:to>
                                        <p:strVal val="visible"/>
                                      </p:to>
                                    </p:set>
                                    <p:animEffect transition="in" filter="fade">
                                      <p:cBhvr>
                                        <p:cTn id="15" dur="500"/>
                                        <p:tgtEl>
                                          <p:spTgt spid="6">
                                            <p:graphicEl>
                                              <a:dgm id="{3314E1BF-1E81-4910-A9F1-8F5966D57CB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CF77BC67-3B49-4E92-9547-A9C345F4EFF8}"/>
                                            </p:graphicEl>
                                          </p:spTgt>
                                        </p:tgtEl>
                                        <p:attrNameLst>
                                          <p:attrName>style.visibility</p:attrName>
                                        </p:attrNameLst>
                                      </p:cBhvr>
                                      <p:to>
                                        <p:strVal val="visible"/>
                                      </p:to>
                                    </p:set>
                                    <p:animEffect transition="in" filter="fade">
                                      <p:cBhvr>
                                        <p:cTn id="18" dur="500"/>
                                        <p:tgtEl>
                                          <p:spTgt spid="6">
                                            <p:graphicEl>
                                              <a:dgm id="{CF77BC67-3B49-4E92-9547-A9C345F4EFF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C6A65260-E35B-48BB-AB11-B4A4D24C3DE5}"/>
                                            </p:graphicEl>
                                          </p:spTgt>
                                        </p:tgtEl>
                                        <p:attrNameLst>
                                          <p:attrName>style.visibility</p:attrName>
                                        </p:attrNameLst>
                                      </p:cBhvr>
                                      <p:to>
                                        <p:strVal val="visible"/>
                                      </p:to>
                                    </p:set>
                                    <p:animEffect transition="in" filter="fade">
                                      <p:cBhvr>
                                        <p:cTn id="23" dur="500"/>
                                        <p:tgtEl>
                                          <p:spTgt spid="6">
                                            <p:graphicEl>
                                              <a:dgm id="{C6A65260-E35B-48BB-AB11-B4A4D24C3DE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B2A05347-5BA9-4E33-92B0-CF800F1399BB}"/>
                                            </p:graphicEl>
                                          </p:spTgt>
                                        </p:tgtEl>
                                        <p:attrNameLst>
                                          <p:attrName>style.visibility</p:attrName>
                                        </p:attrNameLst>
                                      </p:cBhvr>
                                      <p:to>
                                        <p:strVal val="visible"/>
                                      </p:to>
                                    </p:set>
                                    <p:animEffect transition="in" filter="fade">
                                      <p:cBhvr>
                                        <p:cTn id="26" dur="500"/>
                                        <p:tgtEl>
                                          <p:spTgt spid="6">
                                            <p:graphicEl>
                                              <a:dgm id="{B2A05347-5BA9-4E33-92B0-CF800F1399B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DE984594-EE8F-4B7A-B6F6-15FF04C1E6D6}"/>
                                            </p:graphicEl>
                                          </p:spTgt>
                                        </p:tgtEl>
                                        <p:attrNameLst>
                                          <p:attrName>style.visibility</p:attrName>
                                        </p:attrNameLst>
                                      </p:cBhvr>
                                      <p:to>
                                        <p:strVal val="visible"/>
                                      </p:to>
                                    </p:set>
                                    <p:animEffect transition="in" filter="fade">
                                      <p:cBhvr>
                                        <p:cTn id="31" dur="500"/>
                                        <p:tgtEl>
                                          <p:spTgt spid="6">
                                            <p:graphicEl>
                                              <a:dgm id="{DE984594-EE8F-4B7A-B6F6-15FF04C1E6D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0DDD775B-FF20-4E69-8846-25EB88EC7AA4}"/>
                                            </p:graphicEl>
                                          </p:spTgt>
                                        </p:tgtEl>
                                        <p:attrNameLst>
                                          <p:attrName>style.visibility</p:attrName>
                                        </p:attrNameLst>
                                      </p:cBhvr>
                                      <p:to>
                                        <p:strVal val="visible"/>
                                      </p:to>
                                    </p:set>
                                    <p:animEffect transition="in" filter="fade">
                                      <p:cBhvr>
                                        <p:cTn id="34" dur="500"/>
                                        <p:tgtEl>
                                          <p:spTgt spid="6">
                                            <p:graphicEl>
                                              <a:dgm id="{0DDD775B-FF20-4E69-8846-25EB88EC7AA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5A11B9DC-43D8-4B11-8DA5-22045EBC60C8}"/>
                                            </p:graphicEl>
                                          </p:spTgt>
                                        </p:tgtEl>
                                        <p:attrNameLst>
                                          <p:attrName>style.visibility</p:attrName>
                                        </p:attrNameLst>
                                      </p:cBhvr>
                                      <p:to>
                                        <p:strVal val="visible"/>
                                      </p:to>
                                    </p:set>
                                    <p:animEffect transition="in" filter="fade">
                                      <p:cBhvr>
                                        <p:cTn id="39" dur="500"/>
                                        <p:tgtEl>
                                          <p:spTgt spid="6">
                                            <p:graphicEl>
                                              <a:dgm id="{5A11B9DC-43D8-4B11-8DA5-22045EBC60C8}"/>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40EF0478-6FD9-4264-B7AB-69B900970E6A}"/>
                                            </p:graphicEl>
                                          </p:spTgt>
                                        </p:tgtEl>
                                        <p:attrNameLst>
                                          <p:attrName>style.visibility</p:attrName>
                                        </p:attrNameLst>
                                      </p:cBhvr>
                                      <p:to>
                                        <p:strVal val="visible"/>
                                      </p:to>
                                    </p:set>
                                    <p:animEffect transition="in" filter="fade">
                                      <p:cBhvr>
                                        <p:cTn id="42" dur="500"/>
                                        <p:tgtEl>
                                          <p:spTgt spid="6">
                                            <p:graphicEl>
                                              <a:dgm id="{40EF0478-6FD9-4264-B7AB-69B900970E6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2E53CB1C-B3DA-480B-8483-BF86E32E1DDA}"/>
                                            </p:graphicEl>
                                          </p:spTgt>
                                        </p:tgtEl>
                                        <p:attrNameLst>
                                          <p:attrName>style.visibility</p:attrName>
                                        </p:attrNameLst>
                                      </p:cBhvr>
                                      <p:to>
                                        <p:strVal val="visible"/>
                                      </p:to>
                                    </p:set>
                                    <p:animEffect transition="in" filter="fade">
                                      <p:cBhvr>
                                        <p:cTn id="47" dur="500"/>
                                        <p:tgtEl>
                                          <p:spTgt spid="6">
                                            <p:graphicEl>
                                              <a:dgm id="{2E53CB1C-B3DA-480B-8483-BF86E32E1DDA}"/>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E4CE8F96-8A15-400F-9A54-8154FCD0ED59}"/>
                                            </p:graphicEl>
                                          </p:spTgt>
                                        </p:tgtEl>
                                        <p:attrNameLst>
                                          <p:attrName>style.visibility</p:attrName>
                                        </p:attrNameLst>
                                      </p:cBhvr>
                                      <p:to>
                                        <p:strVal val="visible"/>
                                      </p:to>
                                    </p:set>
                                    <p:animEffect transition="in" filter="fade">
                                      <p:cBhvr>
                                        <p:cTn id="50" dur="500"/>
                                        <p:tgtEl>
                                          <p:spTgt spid="6">
                                            <p:graphicEl>
                                              <a:dgm id="{E4CE8F96-8A15-400F-9A54-8154FCD0ED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Kelkar</a:t>
            </a:r>
          </a:p>
        </p:txBody>
      </p:sp>
      <p:sp>
        <p:nvSpPr>
          <p:cNvPr id="4" name="Content Placeholder 3"/>
          <p:cNvSpPr>
            <a:spLocks noGrp="1"/>
          </p:cNvSpPr>
          <p:nvPr>
            <p:ph idx="1"/>
          </p:nvPr>
        </p:nvSpPr>
        <p:spPr/>
        <p:txBody>
          <a:bodyPr>
            <a:normAutofit/>
          </a:bodyPr>
          <a:lstStyle/>
          <a:p>
            <a:pPr marL="0" indent="0">
              <a:buNone/>
            </a:pPr>
            <a:r>
              <a:rPr lang="en-US" dirty="0"/>
              <a:t>What is </a:t>
            </a:r>
            <a:r>
              <a:rPr lang="en-US" dirty="0">
                <a:solidFill>
                  <a:srgbClr val="FF0000"/>
                </a:solidFill>
              </a:rPr>
              <a:t>not</a:t>
            </a:r>
            <a:r>
              <a:rPr lang="en-US" dirty="0"/>
              <a:t> PPP?</a:t>
            </a:r>
          </a:p>
          <a:p>
            <a:pPr marL="742950" indent="-742950" fontAlgn="ctr">
              <a:buFont typeface="+mj-lt"/>
              <a:buAutoNum type="arabicPeriod"/>
            </a:pPr>
            <a:r>
              <a:rPr lang="en-US" dirty="0"/>
              <a:t>joint ventures between the government and the private sector </a:t>
            </a:r>
            <a:r>
              <a:rPr lang="en-US" dirty="0" err="1"/>
              <a:t>mfg</a:t>
            </a:r>
            <a:r>
              <a:rPr lang="en-US" dirty="0"/>
              <a:t>/oil exploration</a:t>
            </a:r>
          </a:p>
          <a:p>
            <a:pPr marL="742950" indent="-742950" fontAlgn="ctr">
              <a:buFont typeface="+mj-lt"/>
              <a:buAutoNum type="arabicPeriod"/>
            </a:pPr>
            <a:r>
              <a:rPr lang="en-US" dirty="0"/>
              <a:t>Public investment in private infrastructure</a:t>
            </a:r>
          </a:p>
          <a:p>
            <a:pPr marL="742950" indent="-742950" fontAlgn="ctr">
              <a:buFont typeface="+mj-lt"/>
              <a:buAutoNum type="arabicPeriod"/>
            </a:pPr>
            <a:r>
              <a:rPr lang="en-US" dirty="0"/>
              <a:t>Private investment in avenues other than providing a public service/goods.</a:t>
            </a:r>
          </a:p>
          <a:p>
            <a:pPr marL="0" indent="0" fontAlgn="ctr">
              <a:buNone/>
            </a:pPr>
            <a:r>
              <a:rPr lang="en-US" dirty="0">
                <a:solidFill>
                  <a:srgbClr val="FFC000"/>
                </a:solidFill>
              </a:rPr>
              <a:t>Answer choices: only 1 &amp;2;. only  2&amp;3….</a:t>
            </a:r>
          </a:p>
        </p:txBody>
      </p:sp>
    </p:spTree>
    <p:extLst>
      <p:ext uri="{BB962C8B-B14F-4D97-AF65-F5344CB8AC3E}">
        <p14:creationId xmlns:p14="http://schemas.microsoft.com/office/powerpoint/2010/main" val="2766806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Aviation sector: India ranked 10</a:t>
            </a:r>
            <a:r>
              <a:rPr lang="en-US" sz="3200" baseline="30000" dirty="0"/>
              <a:t>th</a:t>
            </a:r>
            <a:r>
              <a:rPr lang="en-US" sz="3200" dirty="0"/>
              <a:t>  (# of passengers) </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07368"/>
            <a:ext cx="9144000" cy="5381839"/>
          </a:xfrm>
          <a:prstGeom prst="rect">
            <a:avLst/>
          </a:prstGeom>
        </p:spPr>
      </p:pic>
      <p:sp>
        <p:nvSpPr>
          <p:cNvPr id="6" name="Arrow: Left-Right 5"/>
          <p:cNvSpPr/>
          <p:nvPr/>
        </p:nvSpPr>
        <p:spPr>
          <a:xfrm>
            <a:off x="5093208" y="3081528"/>
            <a:ext cx="3611880" cy="12435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Ideal location between east and west hemisphere</a:t>
            </a:r>
          </a:p>
        </p:txBody>
      </p:sp>
      <p:sp>
        <p:nvSpPr>
          <p:cNvPr id="7" name="Speech Bubble: Rectangle 6"/>
          <p:cNvSpPr/>
          <p:nvPr/>
        </p:nvSpPr>
        <p:spPr>
          <a:xfrm>
            <a:off x="475488" y="4818888"/>
            <a:ext cx="8513064" cy="1316736"/>
          </a:xfrm>
          <a:prstGeom prst="wedgeRectCallout">
            <a:avLst>
              <a:gd name="adj1" fmla="val 29640"/>
              <a:gd name="adj2" fmla="val -9722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Maintenance, Repair and Overhaul (MRO): 5kcr biz. but 90% goes to Sri Lanka, Singapore, Malaysia, UAE etc. for technology, skill. Budget-2016: tax tweaking</a:t>
            </a:r>
          </a:p>
        </p:txBody>
      </p:sp>
    </p:spTree>
    <p:extLst>
      <p:ext uri="{BB962C8B-B14F-4D97-AF65-F5344CB8AC3E}">
        <p14:creationId xmlns:p14="http://schemas.microsoft.com/office/powerpoint/2010/main" val="147025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0143493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a:t>Civil Aviation Policy 2016: Regional connectivity</a:t>
            </a:r>
          </a:p>
        </p:txBody>
      </p:sp>
      <p:sp>
        <p:nvSpPr>
          <p:cNvPr id="5" name="Rectangle 4"/>
          <p:cNvSpPr/>
          <p:nvPr/>
        </p:nvSpPr>
        <p:spPr>
          <a:xfrm>
            <a:off x="0" y="6409944"/>
            <a:ext cx="7104888"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1 middle class Indian family 1 air trip per year =&gt; yearly 30 cr ticket sales</a:t>
            </a:r>
          </a:p>
        </p:txBody>
      </p:sp>
    </p:spTree>
    <p:extLst>
      <p:ext uri="{BB962C8B-B14F-4D97-AF65-F5344CB8AC3E}">
        <p14:creationId xmlns:p14="http://schemas.microsoft.com/office/powerpoint/2010/main" val="19586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BE15069-103F-476D-8DF8-37272ED844E2}"/>
                                            </p:graphicEl>
                                          </p:spTgt>
                                        </p:tgtEl>
                                        <p:attrNameLst>
                                          <p:attrName>style.visibility</p:attrName>
                                        </p:attrNameLst>
                                      </p:cBhvr>
                                      <p:to>
                                        <p:strVal val="visible"/>
                                      </p:to>
                                    </p:set>
                                    <p:animEffect transition="in" filter="fade">
                                      <p:cBhvr>
                                        <p:cTn id="7" dur="500"/>
                                        <p:tgtEl>
                                          <p:spTgt spid="4">
                                            <p:graphicEl>
                                              <a:dgm id="{7BE15069-103F-476D-8DF8-37272ED844E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9564364-30F6-462C-9A52-908E3A55C5CF}"/>
                                            </p:graphicEl>
                                          </p:spTgt>
                                        </p:tgtEl>
                                        <p:attrNameLst>
                                          <p:attrName>style.visibility</p:attrName>
                                        </p:attrNameLst>
                                      </p:cBhvr>
                                      <p:to>
                                        <p:strVal val="visible"/>
                                      </p:to>
                                    </p:set>
                                    <p:animEffect transition="in" filter="fade">
                                      <p:cBhvr>
                                        <p:cTn id="10" dur="500"/>
                                        <p:tgtEl>
                                          <p:spTgt spid="4">
                                            <p:graphicEl>
                                              <a:dgm id="{69564364-30F6-462C-9A52-908E3A55C5C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DDF2F973-0C5B-42B6-996A-318FCD6B057E}"/>
                                            </p:graphicEl>
                                          </p:spTgt>
                                        </p:tgtEl>
                                        <p:attrNameLst>
                                          <p:attrName>style.visibility</p:attrName>
                                        </p:attrNameLst>
                                      </p:cBhvr>
                                      <p:to>
                                        <p:strVal val="visible"/>
                                      </p:to>
                                    </p:set>
                                    <p:animEffect transition="in" filter="fade">
                                      <p:cBhvr>
                                        <p:cTn id="15" dur="500"/>
                                        <p:tgtEl>
                                          <p:spTgt spid="4">
                                            <p:graphicEl>
                                              <a:dgm id="{DDF2F973-0C5B-42B6-996A-318FCD6B057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B45AAC1-7FBF-4C98-8D7B-8E76ACB2DAFF}"/>
                                            </p:graphicEl>
                                          </p:spTgt>
                                        </p:tgtEl>
                                        <p:attrNameLst>
                                          <p:attrName>style.visibility</p:attrName>
                                        </p:attrNameLst>
                                      </p:cBhvr>
                                      <p:to>
                                        <p:strVal val="visible"/>
                                      </p:to>
                                    </p:set>
                                    <p:animEffect transition="in" filter="fade">
                                      <p:cBhvr>
                                        <p:cTn id="20" dur="500"/>
                                        <p:tgtEl>
                                          <p:spTgt spid="4">
                                            <p:graphicEl>
                                              <a:dgm id="{0B45AAC1-7FBF-4C98-8D7B-8E76ACB2DAF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63D8849-941D-4C67-A0B2-AC7D382243D2}"/>
                                            </p:graphicEl>
                                          </p:spTgt>
                                        </p:tgtEl>
                                        <p:attrNameLst>
                                          <p:attrName>style.visibility</p:attrName>
                                        </p:attrNameLst>
                                      </p:cBhvr>
                                      <p:to>
                                        <p:strVal val="visible"/>
                                      </p:to>
                                    </p:set>
                                    <p:animEffect transition="in" filter="fade">
                                      <p:cBhvr>
                                        <p:cTn id="23" dur="500"/>
                                        <p:tgtEl>
                                          <p:spTgt spid="4">
                                            <p:graphicEl>
                                              <a:dgm id="{A63D8849-941D-4C67-A0B2-AC7D382243D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95B76740-792C-4937-9FF1-05F186AC405B}"/>
                                            </p:graphicEl>
                                          </p:spTgt>
                                        </p:tgtEl>
                                        <p:attrNameLst>
                                          <p:attrName>style.visibility</p:attrName>
                                        </p:attrNameLst>
                                      </p:cBhvr>
                                      <p:to>
                                        <p:strVal val="visible"/>
                                      </p:to>
                                    </p:set>
                                    <p:animEffect transition="in" filter="fade">
                                      <p:cBhvr>
                                        <p:cTn id="28" dur="500"/>
                                        <p:tgtEl>
                                          <p:spTgt spid="4">
                                            <p:graphicEl>
                                              <a:dgm id="{95B76740-792C-4937-9FF1-05F186AC40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screen">
            <a:extLst>
              <a:ext uri="{28A0092B-C50C-407E-A947-70E740481C1C}">
                <a14:useLocalDpi xmlns:a14="http://schemas.microsoft.com/office/drawing/2010/main"/>
              </a:ext>
            </a:extLst>
          </a:blip>
          <a:stretch>
            <a:fillRect/>
          </a:stretch>
        </p:blipFill>
        <p:spPr>
          <a:xfrm>
            <a:off x="6701368" y="3124200"/>
            <a:ext cx="2237314" cy="3038475"/>
          </a:xfrm>
        </p:spPr>
      </p:pic>
      <p:sp>
        <p:nvSpPr>
          <p:cNvPr id="5" name="Content Placeholder 4"/>
          <p:cNvSpPr>
            <a:spLocks noGrp="1"/>
          </p:cNvSpPr>
          <p:nvPr>
            <p:ph idx="1"/>
          </p:nvPr>
        </p:nvSpPr>
        <p:spPr/>
        <p:txBody>
          <a:bodyPr/>
          <a:lstStyle/>
          <a:p>
            <a:r>
              <a:rPr lang="en-US" dirty="0"/>
              <a:t>Started in 2004</a:t>
            </a:r>
          </a:p>
          <a:p>
            <a:r>
              <a:rPr lang="en-US" dirty="0"/>
              <a:t>can run intl. flight </a:t>
            </a:r>
            <a:r>
              <a:rPr lang="en-US" dirty="0" err="1"/>
              <a:t>onlyIF</a:t>
            </a:r>
            <a:r>
              <a:rPr lang="en-US" dirty="0"/>
              <a:t> min.</a:t>
            </a:r>
          </a:p>
          <a:p>
            <a:pPr lvl="1"/>
            <a:r>
              <a:rPr lang="en-US" dirty="0"/>
              <a:t>20 aircrafts</a:t>
            </a:r>
          </a:p>
          <a:p>
            <a:pPr lvl="1"/>
            <a:r>
              <a:rPr lang="en-US" dirty="0"/>
              <a:t>5 years domestic </a:t>
            </a:r>
            <a:r>
              <a:rPr lang="en-US" dirty="0" err="1"/>
              <a:t>xp</a:t>
            </a:r>
            <a:r>
              <a:rPr lang="en-US" dirty="0"/>
              <a:t>.</a:t>
            </a:r>
          </a:p>
          <a:p>
            <a:r>
              <a:rPr lang="en-US" dirty="0"/>
              <a:t>NEW: 5 years </a:t>
            </a:r>
            <a:r>
              <a:rPr lang="en-US" dirty="0" err="1"/>
              <a:t>exp</a:t>
            </a:r>
            <a:r>
              <a:rPr lang="en-US" dirty="0"/>
              <a:t> eliminated, technical tweaking.</a:t>
            </a:r>
          </a:p>
        </p:txBody>
      </p:sp>
      <p:sp>
        <p:nvSpPr>
          <p:cNvPr id="4" name="Title 3"/>
          <p:cNvSpPr>
            <a:spLocks noGrp="1"/>
          </p:cNvSpPr>
          <p:nvPr>
            <p:ph type="title"/>
          </p:nvPr>
        </p:nvSpPr>
        <p:spPr/>
        <p:txBody>
          <a:bodyPr/>
          <a:lstStyle/>
          <a:p>
            <a:r>
              <a:rPr lang="en-US" dirty="0"/>
              <a:t>5/20 rule</a:t>
            </a:r>
          </a:p>
        </p:txBody>
      </p:sp>
      <p:sp>
        <p:nvSpPr>
          <p:cNvPr id="6" name="Text Placeholder 5"/>
          <p:cNvSpPr>
            <a:spLocks noGrp="1"/>
          </p:cNvSpPr>
          <p:nvPr>
            <p:ph type="body" sz="quarter" idx="13"/>
          </p:nvPr>
        </p:nvSpPr>
        <p:spPr/>
        <p:txBody>
          <a:bodyPr/>
          <a:lstStyle/>
          <a:p>
            <a:r>
              <a:rPr lang="en-US" dirty="0"/>
              <a:t>Aviation Policy 2016</a:t>
            </a:r>
          </a:p>
        </p:txBody>
      </p:sp>
    </p:spTree>
    <p:extLst>
      <p:ext uri="{BB962C8B-B14F-4D97-AF65-F5344CB8AC3E}">
        <p14:creationId xmlns:p14="http://schemas.microsoft.com/office/powerpoint/2010/main" val="4039362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783" y="2652081"/>
            <a:ext cx="2438740" cy="2438740"/>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3987656356"/>
              </p:ext>
            </p:extLst>
          </p:nvPr>
        </p:nvGraphicFramePr>
        <p:xfrm>
          <a:off x="153988" y="914400"/>
          <a:ext cx="8797925" cy="5771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normAutofit/>
          </a:bodyPr>
          <a:lstStyle/>
          <a:p>
            <a:r>
              <a:rPr lang="en-US" dirty="0"/>
              <a:t>Aviation Policy 2016</a:t>
            </a:r>
          </a:p>
        </p:txBody>
      </p:sp>
    </p:spTree>
    <p:extLst>
      <p:ext uri="{BB962C8B-B14F-4D97-AF65-F5344CB8AC3E}">
        <p14:creationId xmlns:p14="http://schemas.microsoft.com/office/powerpoint/2010/main" val="86823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C910133D-FEFA-4F38-B45A-3AFABECAB21E}"/>
                                            </p:graphicEl>
                                          </p:spTgt>
                                        </p:tgtEl>
                                        <p:attrNameLst>
                                          <p:attrName>style.visibility</p:attrName>
                                        </p:attrNameLst>
                                      </p:cBhvr>
                                      <p:to>
                                        <p:strVal val="visible"/>
                                      </p:to>
                                    </p:set>
                                    <p:animEffect transition="in" filter="fade">
                                      <p:cBhvr>
                                        <p:cTn id="7" dur="500"/>
                                        <p:tgtEl>
                                          <p:spTgt spid="9">
                                            <p:graphicEl>
                                              <a:dgm id="{C910133D-FEFA-4F38-B45A-3AFABECAB21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F35D220C-2E5A-443B-80C0-1C3987F35BCC}"/>
                                            </p:graphicEl>
                                          </p:spTgt>
                                        </p:tgtEl>
                                        <p:attrNameLst>
                                          <p:attrName>style.visibility</p:attrName>
                                        </p:attrNameLst>
                                      </p:cBhvr>
                                      <p:to>
                                        <p:strVal val="visible"/>
                                      </p:to>
                                    </p:set>
                                    <p:animEffect transition="in" filter="fade">
                                      <p:cBhvr>
                                        <p:cTn id="10" dur="500"/>
                                        <p:tgtEl>
                                          <p:spTgt spid="9">
                                            <p:graphicEl>
                                              <a:dgm id="{F35D220C-2E5A-443B-80C0-1C3987F35BC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16AD2926-CA42-4698-91F7-56B4854DFD8D}"/>
                                            </p:graphicEl>
                                          </p:spTgt>
                                        </p:tgtEl>
                                        <p:attrNameLst>
                                          <p:attrName>style.visibility</p:attrName>
                                        </p:attrNameLst>
                                      </p:cBhvr>
                                      <p:to>
                                        <p:strVal val="visible"/>
                                      </p:to>
                                    </p:set>
                                    <p:animEffect transition="in" filter="fade">
                                      <p:cBhvr>
                                        <p:cTn id="15" dur="500"/>
                                        <p:tgtEl>
                                          <p:spTgt spid="9">
                                            <p:graphicEl>
                                              <a:dgm id="{16AD2926-CA42-4698-91F7-56B4854DFD8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754067AA-2152-456A-BF6E-B8F3A67D0B82}"/>
                                            </p:graphicEl>
                                          </p:spTgt>
                                        </p:tgtEl>
                                        <p:attrNameLst>
                                          <p:attrName>style.visibility</p:attrName>
                                        </p:attrNameLst>
                                      </p:cBhvr>
                                      <p:to>
                                        <p:strVal val="visible"/>
                                      </p:to>
                                    </p:set>
                                    <p:animEffect transition="in" filter="fade">
                                      <p:cBhvr>
                                        <p:cTn id="20" dur="500"/>
                                        <p:tgtEl>
                                          <p:spTgt spid="9">
                                            <p:graphicEl>
                                              <a:dgm id="{754067AA-2152-456A-BF6E-B8F3A67D0B8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14013FF5-6B89-4122-BB5A-E91626B7C9D5}"/>
                                            </p:graphicEl>
                                          </p:spTgt>
                                        </p:tgtEl>
                                        <p:attrNameLst>
                                          <p:attrName>style.visibility</p:attrName>
                                        </p:attrNameLst>
                                      </p:cBhvr>
                                      <p:to>
                                        <p:strVal val="visible"/>
                                      </p:to>
                                    </p:set>
                                    <p:animEffect transition="in" filter="fade">
                                      <p:cBhvr>
                                        <p:cTn id="23" dur="500"/>
                                        <p:tgtEl>
                                          <p:spTgt spid="9">
                                            <p:graphicEl>
                                              <a:dgm id="{14013FF5-6B89-4122-BB5A-E91626B7C9D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graphicEl>
                                              <a:dgm id="{301E7C76-A9C1-41B9-BC34-AD390198B1FC}"/>
                                            </p:graphicEl>
                                          </p:spTgt>
                                        </p:tgtEl>
                                        <p:attrNameLst>
                                          <p:attrName>style.visibility</p:attrName>
                                        </p:attrNameLst>
                                      </p:cBhvr>
                                      <p:to>
                                        <p:strVal val="visible"/>
                                      </p:to>
                                    </p:set>
                                    <p:animEffect transition="in" filter="fade">
                                      <p:cBhvr>
                                        <p:cTn id="28" dur="500"/>
                                        <p:tgtEl>
                                          <p:spTgt spid="9">
                                            <p:graphicEl>
                                              <a:dgm id="{301E7C76-A9C1-41B9-BC34-AD390198B1F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graphicEl>
                                              <a:dgm id="{F42DB980-B5A6-4D1A-9AF8-3F197F5E1014}"/>
                                            </p:graphicEl>
                                          </p:spTgt>
                                        </p:tgtEl>
                                        <p:attrNameLst>
                                          <p:attrName>style.visibility</p:attrName>
                                        </p:attrNameLst>
                                      </p:cBhvr>
                                      <p:to>
                                        <p:strVal val="visible"/>
                                      </p:to>
                                    </p:set>
                                    <p:animEffect transition="in" filter="fade">
                                      <p:cBhvr>
                                        <p:cTn id="33" dur="500"/>
                                        <p:tgtEl>
                                          <p:spTgt spid="9">
                                            <p:graphicEl>
                                              <a:dgm id="{F42DB980-B5A6-4D1A-9AF8-3F197F5E101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graphicEl>
                                              <a:dgm id="{875CF8AE-7834-477C-885D-A6D2D590BFBA}"/>
                                            </p:graphicEl>
                                          </p:spTgt>
                                        </p:tgtEl>
                                        <p:attrNameLst>
                                          <p:attrName>style.visibility</p:attrName>
                                        </p:attrNameLst>
                                      </p:cBhvr>
                                      <p:to>
                                        <p:strVal val="visible"/>
                                      </p:to>
                                    </p:set>
                                    <p:animEffect transition="in" filter="fade">
                                      <p:cBhvr>
                                        <p:cTn id="36" dur="500"/>
                                        <p:tgtEl>
                                          <p:spTgt spid="9">
                                            <p:graphicEl>
                                              <a:dgm id="{875CF8AE-7834-477C-885D-A6D2D590BFB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graphicEl>
                                              <a:dgm id="{9A6E953F-420A-4500-B454-DFE546D5CD41}"/>
                                            </p:graphicEl>
                                          </p:spTgt>
                                        </p:tgtEl>
                                        <p:attrNameLst>
                                          <p:attrName>style.visibility</p:attrName>
                                        </p:attrNameLst>
                                      </p:cBhvr>
                                      <p:to>
                                        <p:strVal val="visible"/>
                                      </p:to>
                                    </p:set>
                                    <p:animEffect transition="in" filter="fade">
                                      <p:cBhvr>
                                        <p:cTn id="41" dur="500"/>
                                        <p:tgtEl>
                                          <p:spTgt spid="9">
                                            <p:graphicEl>
                                              <a:dgm id="{9A6E953F-420A-4500-B454-DFE546D5CD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25330060"/>
              </p:ext>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a:t>Why/How promote domestic tourism?</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041030"/>
            <a:ext cx="2365131" cy="1727634"/>
          </a:xfrm>
          <a:prstGeom prst="rect">
            <a:avLst/>
          </a:prstGeom>
        </p:spPr>
      </p:pic>
      <p:sp>
        <p:nvSpPr>
          <p:cNvPr id="8" name="Speech Bubble: Rectangle 7"/>
          <p:cNvSpPr/>
          <p:nvPr/>
        </p:nvSpPr>
        <p:spPr>
          <a:xfrm>
            <a:off x="2519119" y="5574891"/>
            <a:ext cx="6432794" cy="1193774"/>
          </a:xfrm>
          <a:prstGeom prst="wedgeRectCallout">
            <a:avLst>
              <a:gd name="adj1" fmla="val -60539"/>
              <a:gd name="adj2" fmla="val -386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Global slowdown = fall in intl. tourist</a:t>
            </a:r>
          </a:p>
          <a:p>
            <a:pPr algn="ctr"/>
            <a:r>
              <a:rPr lang="en-US" sz="2800" dirty="0"/>
              <a:t>Desi tourists like pilgrim/religious sites</a:t>
            </a:r>
          </a:p>
          <a:p>
            <a:pPr algn="ctr"/>
            <a:r>
              <a:rPr lang="en-US" sz="2800" dirty="0"/>
              <a:t>Mudra loans to Tourism related MSME</a:t>
            </a:r>
          </a:p>
        </p:txBody>
      </p:sp>
    </p:spTree>
    <p:extLst>
      <p:ext uri="{BB962C8B-B14F-4D97-AF65-F5344CB8AC3E}">
        <p14:creationId xmlns:p14="http://schemas.microsoft.com/office/powerpoint/2010/main" val="329932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01302504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Tourism: Direct/indirect jobs + Forex</a:t>
            </a:r>
          </a:p>
        </p:txBody>
      </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130366"/>
            <a:ext cx="2365131" cy="1727634"/>
          </a:xfrm>
          <a:prstGeom prst="rect">
            <a:avLst/>
          </a:prstGeom>
        </p:spPr>
      </p:pic>
      <p:sp>
        <p:nvSpPr>
          <p:cNvPr id="10" name="Speech Bubble: Rectangle 9"/>
          <p:cNvSpPr/>
          <p:nvPr/>
        </p:nvSpPr>
        <p:spPr>
          <a:xfrm>
            <a:off x="2519119" y="6003733"/>
            <a:ext cx="5613766" cy="764931"/>
          </a:xfrm>
          <a:prstGeom prst="wedgeRectCallout">
            <a:avLst>
              <a:gd name="adj1" fmla="val -60539"/>
              <a:gd name="adj2" fmla="val -386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Longer duration e-visa, More E-Visa counters, biometric facility,</a:t>
            </a:r>
          </a:p>
          <a:p>
            <a:pPr algn="ctr"/>
            <a:r>
              <a:rPr lang="en-US" dirty="0" err="1"/>
              <a:t>Haats</a:t>
            </a:r>
            <a:r>
              <a:rPr lang="en-US" dirty="0"/>
              <a:t> in cities to portray miniature culture</a:t>
            </a:r>
          </a:p>
        </p:txBody>
      </p:sp>
    </p:spTree>
    <p:extLst>
      <p:ext uri="{BB962C8B-B14F-4D97-AF65-F5344CB8AC3E}">
        <p14:creationId xmlns:p14="http://schemas.microsoft.com/office/powerpoint/2010/main" val="264361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68B84DF-1994-40E4-A9C6-10E9C9239051}"/>
                                            </p:graphicEl>
                                          </p:spTgt>
                                        </p:tgtEl>
                                        <p:attrNameLst>
                                          <p:attrName>style.visibility</p:attrName>
                                        </p:attrNameLst>
                                      </p:cBhvr>
                                      <p:to>
                                        <p:strVal val="visible"/>
                                      </p:to>
                                    </p:set>
                                    <p:animEffect transition="in" filter="fade">
                                      <p:cBhvr>
                                        <p:cTn id="7" dur="500"/>
                                        <p:tgtEl>
                                          <p:spTgt spid="8">
                                            <p:graphicEl>
                                              <a:dgm id="{C68B84DF-1994-40E4-A9C6-10E9C92390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325437B2-20A0-4E2F-8E26-CD3B72C9C8B6}"/>
                                            </p:graphicEl>
                                          </p:spTgt>
                                        </p:tgtEl>
                                        <p:attrNameLst>
                                          <p:attrName>style.visibility</p:attrName>
                                        </p:attrNameLst>
                                      </p:cBhvr>
                                      <p:to>
                                        <p:strVal val="visible"/>
                                      </p:to>
                                    </p:set>
                                    <p:animEffect transition="in" filter="fade">
                                      <p:cBhvr>
                                        <p:cTn id="10" dur="500"/>
                                        <p:tgtEl>
                                          <p:spTgt spid="8">
                                            <p:graphicEl>
                                              <a:dgm id="{325437B2-20A0-4E2F-8E26-CD3B72C9C8B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F37F2275-1C36-476E-A410-8CD60A0FF124}"/>
                                            </p:graphicEl>
                                          </p:spTgt>
                                        </p:tgtEl>
                                        <p:attrNameLst>
                                          <p:attrName>style.visibility</p:attrName>
                                        </p:attrNameLst>
                                      </p:cBhvr>
                                      <p:to>
                                        <p:strVal val="visible"/>
                                      </p:to>
                                    </p:set>
                                    <p:animEffect transition="in" filter="fade">
                                      <p:cBhvr>
                                        <p:cTn id="15" dur="500"/>
                                        <p:tgtEl>
                                          <p:spTgt spid="8">
                                            <p:graphicEl>
                                              <a:dgm id="{F37F2275-1C36-476E-A410-8CD60A0FF12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042CB20B-C968-4CA5-BB37-4AE4A116FC3F}"/>
                                            </p:graphicEl>
                                          </p:spTgt>
                                        </p:tgtEl>
                                        <p:attrNameLst>
                                          <p:attrName>style.visibility</p:attrName>
                                        </p:attrNameLst>
                                      </p:cBhvr>
                                      <p:to>
                                        <p:strVal val="visible"/>
                                      </p:to>
                                    </p:set>
                                    <p:animEffect transition="in" filter="fade">
                                      <p:cBhvr>
                                        <p:cTn id="20" dur="500"/>
                                        <p:tgtEl>
                                          <p:spTgt spid="8">
                                            <p:graphicEl>
                                              <a:dgm id="{042CB20B-C968-4CA5-BB37-4AE4A116FC3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61A43198-C693-47FE-BFD0-9389D23B7A6E}"/>
                                            </p:graphicEl>
                                          </p:spTgt>
                                        </p:tgtEl>
                                        <p:attrNameLst>
                                          <p:attrName>style.visibility</p:attrName>
                                        </p:attrNameLst>
                                      </p:cBhvr>
                                      <p:to>
                                        <p:strVal val="visible"/>
                                      </p:to>
                                    </p:set>
                                    <p:animEffect transition="in" filter="fade">
                                      <p:cBhvr>
                                        <p:cTn id="23" dur="500"/>
                                        <p:tgtEl>
                                          <p:spTgt spid="8">
                                            <p:graphicEl>
                                              <a:dgm id="{61A43198-C693-47FE-BFD0-9389D23B7A6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DF2F57D7-98D6-4FC1-B738-7A09872DFEBC}"/>
                                            </p:graphicEl>
                                          </p:spTgt>
                                        </p:tgtEl>
                                        <p:attrNameLst>
                                          <p:attrName>style.visibility</p:attrName>
                                        </p:attrNameLst>
                                      </p:cBhvr>
                                      <p:to>
                                        <p:strVal val="visible"/>
                                      </p:to>
                                    </p:set>
                                    <p:animEffect transition="in" filter="fade">
                                      <p:cBhvr>
                                        <p:cTn id="28" dur="500"/>
                                        <p:tgtEl>
                                          <p:spTgt spid="8">
                                            <p:graphicEl>
                                              <a:dgm id="{DF2F57D7-98D6-4FC1-B738-7A09872DFEB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6723625F-9AD7-4B30-B822-C482CADFF473}"/>
                                            </p:graphicEl>
                                          </p:spTgt>
                                        </p:tgtEl>
                                        <p:attrNameLst>
                                          <p:attrName>style.visibility</p:attrName>
                                        </p:attrNameLst>
                                      </p:cBhvr>
                                      <p:to>
                                        <p:strVal val="visible"/>
                                      </p:to>
                                    </p:set>
                                    <p:animEffect transition="in" filter="fade">
                                      <p:cBhvr>
                                        <p:cTn id="33" dur="500"/>
                                        <p:tgtEl>
                                          <p:spTgt spid="8">
                                            <p:graphicEl>
                                              <a:dgm id="{6723625F-9AD7-4B30-B822-C482CADFF47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1E72E72A-379E-4EBA-A1A0-D8C2E775F098}"/>
                                            </p:graphicEl>
                                          </p:spTgt>
                                        </p:tgtEl>
                                        <p:attrNameLst>
                                          <p:attrName>style.visibility</p:attrName>
                                        </p:attrNameLst>
                                      </p:cBhvr>
                                      <p:to>
                                        <p:strVal val="visible"/>
                                      </p:to>
                                    </p:set>
                                    <p:animEffect transition="in" filter="fade">
                                      <p:cBhvr>
                                        <p:cTn id="36" dur="500"/>
                                        <p:tgtEl>
                                          <p:spTgt spid="8">
                                            <p:graphicEl>
                                              <a:dgm id="{1E72E72A-379E-4EBA-A1A0-D8C2E775F098}"/>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C403BA67-0687-43B0-B516-0567ECB95968}"/>
                                            </p:graphicEl>
                                          </p:spTgt>
                                        </p:tgtEl>
                                        <p:attrNameLst>
                                          <p:attrName>style.visibility</p:attrName>
                                        </p:attrNameLst>
                                      </p:cBhvr>
                                      <p:to>
                                        <p:strVal val="visible"/>
                                      </p:to>
                                    </p:set>
                                    <p:animEffect transition="in" filter="fade">
                                      <p:cBhvr>
                                        <p:cTn id="41" dur="500"/>
                                        <p:tgtEl>
                                          <p:spTgt spid="8">
                                            <p:graphicEl>
                                              <a:dgm id="{C403BA67-0687-43B0-B516-0567ECB95968}"/>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graphicEl>
                                              <a:dgm id="{08BBB5BD-F788-43D5-A760-9EE4CDC05B86}"/>
                                            </p:graphicEl>
                                          </p:spTgt>
                                        </p:tgtEl>
                                        <p:attrNameLst>
                                          <p:attrName>style.visibility</p:attrName>
                                        </p:attrNameLst>
                                      </p:cBhvr>
                                      <p:to>
                                        <p:strVal val="visible"/>
                                      </p:to>
                                    </p:set>
                                    <p:animEffect transition="in" filter="fade">
                                      <p:cBhvr>
                                        <p:cTn id="46" dur="500"/>
                                        <p:tgtEl>
                                          <p:spTgt spid="8">
                                            <p:graphicEl>
                                              <a:dgm id="{08BBB5BD-F788-43D5-A760-9EE4CDC05B8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3F178BDF-81BA-42CC-9D58-8DF8E6D7D00F}"/>
                                            </p:graphicEl>
                                          </p:spTgt>
                                        </p:tgtEl>
                                        <p:attrNameLst>
                                          <p:attrName>style.visibility</p:attrName>
                                        </p:attrNameLst>
                                      </p:cBhvr>
                                      <p:to>
                                        <p:strVal val="visible"/>
                                      </p:to>
                                    </p:set>
                                    <p:animEffect transition="in" filter="fade">
                                      <p:cBhvr>
                                        <p:cTn id="49" dur="500"/>
                                        <p:tgtEl>
                                          <p:spTgt spid="8">
                                            <p:graphicEl>
                                              <a:dgm id="{3F178BDF-81BA-42CC-9D58-8DF8E6D7D00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graphicEl>
                                              <a:dgm id="{BF61C2D3-3E82-4E7D-AE46-3D5DEA0E948F}"/>
                                            </p:graphicEl>
                                          </p:spTgt>
                                        </p:tgtEl>
                                        <p:attrNameLst>
                                          <p:attrName>style.visibility</p:attrName>
                                        </p:attrNameLst>
                                      </p:cBhvr>
                                      <p:to>
                                        <p:strVal val="visible"/>
                                      </p:to>
                                    </p:set>
                                    <p:animEffect transition="in" filter="fade">
                                      <p:cBhvr>
                                        <p:cTn id="54" dur="500"/>
                                        <p:tgtEl>
                                          <p:spTgt spid="8">
                                            <p:graphicEl>
                                              <a:dgm id="{BF61C2D3-3E82-4E7D-AE46-3D5DEA0E948F}"/>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6" name="Diagram 5"/>
          <p:cNvGraphicFramePr/>
          <p:nvPr>
            <p:extLst>
              <p:ext uri="{D42A27DB-BD31-4B8C-83A1-F6EECF244321}">
                <p14:modId xmlns:p14="http://schemas.microsoft.com/office/powerpoint/2010/main" val="91781365"/>
              </p:ext>
            </p:extLst>
          </p:nvPr>
        </p:nvGraphicFramePr>
        <p:xfrm>
          <a:off x="275303" y="581849"/>
          <a:ext cx="8593393" cy="62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1"/>
            <a:ext cx="9144000" cy="759161"/>
          </a:xfrm>
          <a:prstGeom prst="rect">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BES165 Infrastructure=&gt; Transport &amp; Real Estate</a:t>
            </a:r>
          </a:p>
        </p:txBody>
      </p:sp>
    </p:spTree>
    <p:extLst>
      <p:ext uri="{BB962C8B-B14F-4D97-AF65-F5344CB8AC3E}">
        <p14:creationId xmlns:p14="http://schemas.microsoft.com/office/powerpoint/2010/main" val="1050254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Ports: theory- major vs minor </a:t>
            </a:r>
            <a:r>
              <a:rPr lang="en-US" dirty="0">
                <a:hlinkClick r:id="rId2"/>
              </a:rPr>
              <a:t>click me</a:t>
            </a:r>
            <a:endParaRPr lang="en-US" dirty="0"/>
          </a:p>
        </p:txBody>
      </p:sp>
      <p:sp>
        <p:nvSpPr>
          <p:cNvPr id="7" name="Content Placeholder 6"/>
          <p:cNvSpPr>
            <a:spLocks noGrp="1"/>
          </p:cNvSpPr>
          <p:nvPr>
            <p:ph sz="quarter" idx="13"/>
          </p:nvPr>
        </p:nvSpPr>
        <p:spPr/>
        <p:txBody>
          <a:bodyPr/>
          <a:lstStyle/>
          <a:p>
            <a:pPr fontAlgn="ctr"/>
            <a:r>
              <a:rPr lang="en-US" sz="3000" dirty="0"/>
              <a:t>Budge 2014: Ports will be corporatized, but now Nitin </a:t>
            </a:r>
            <a:r>
              <a:rPr lang="en-US" sz="3000" dirty="0" err="1"/>
              <a:t>Gadkari</a:t>
            </a:r>
            <a:r>
              <a:rPr lang="en-US" sz="3000" dirty="0"/>
              <a:t> says Ports will not be corporatized </a:t>
            </a:r>
          </a:p>
          <a:p>
            <a:pPr fontAlgn="ctr"/>
            <a:r>
              <a:rPr lang="en-US" sz="3000" dirty="0"/>
              <a:t>1st Maritime India summit @Mumbai, Modi says 1 lakh cr. To be invested for port development.</a:t>
            </a:r>
          </a:p>
          <a:p>
            <a:endParaRPr lang="en-US" sz="3000"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318817"/>
            <a:ext cx="9075997" cy="982616"/>
          </a:xfrm>
          <a:prstGeom prst="rect">
            <a:avLst/>
          </a:prstGeom>
        </p:spPr>
      </p:pic>
    </p:spTree>
    <p:extLst>
      <p:ext uri="{BB962C8B-B14F-4D97-AF65-F5344CB8AC3E}">
        <p14:creationId xmlns:p14="http://schemas.microsoft.com/office/powerpoint/2010/main" val="192644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700" dirty="0"/>
              <a:t>Bharat Mala: 80k crores, 7k km-road (build-upgrade); by 2019</a:t>
            </a:r>
          </a:p>
        </p:txBody>
      </p:sp>
      <p:pic>
        <p:nvPicPr>
          <p:cNvPr id="1026" name="Picture 2" descr="bharat mala project in rajasthan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2418" y="1551864"/>
            <a:ext cx="500062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93914" y="3652702"/>
            <a:ext cx="1502229" cy="842555"/>
          </a:xfrm>
          <a:prstGeom prst="wedgeRectCallout">
            <a:avLst>
              <a:gd name="adj1" fmla="val 79602"/>
              <a:gd name="adj2" fmla="val 13663"/>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100" dirty="0">
                <a:latin typeface="Franklin Gothic Medium Cond" panose="020B0606030402020204" pitchFamily="34" charset="0"/>
              </a:rPr>
              <a:t>Connect West (Gujarat)</a:t>
            </a:r>
          </a:p>
        </p:txBody>
      </p:sp>
      <p:sp>
        <p:nvSpPr>
          <p:cNvPr id="6" name="Rectangular Callout 5"/>
          <p:cNvSpPr/>
          <p:nvPr/>
        </p:nvSpPr>
        <p:spPr>
          <a:xfrm>
            <a:off x="7197634" y="3698422"/>
            <a:ext cx="1502229" cy="842555"/>
          </a:xfrm>
          <a:prstGeom prst="wedgeRectCallout">
            <a:avLst>
              <a:gd name="adj1" fmla="val -83441"/>
              <a:gd name="adj2" fmla="val 2219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100" dirty="0">
                <a:latin typeface="Franklin Gothic Medium Cond" panose="020B0606030402020204" pitchFamily="34" charset="0"/>
              </a:rPr>
              <a:t>To East</a:t>
            </a:r>
          </a:p>
          <a:p>
            <a:pPr algn="ctr"/>
            <a:r>
              <a:rPr lang="en-US" sz="2100" dirty="0">
                <a:latin typeface="Franklin Gothic Medium Cond" panose="020B0606030402020204" pitchFamily="34" charset="0"/>
              </a:rPr>
              <a:t>(Mizoram</a:t>
            </a:r>
          </a:p>
        </p:txBody>
      </p:sp>
      <p:sp>
        <p:nvSpPr>
          <p:cNvPr id="7" name="Rectangular Callout 6"/>
          <p:cNvSpPr/>
          <p:nvPr/>
        </p:nvSpPr>
        <p:spPr>
          <a:xfrm>
            <a:off x="3141617" y="4540976"/>
            <a:ext cx="2860767" cy="842555"/>
          </a:xfrm>
          <a:prstGeom prst="wedgeRectCallout">
            <a:avLst>
              <a:gd name="adj1" fmla="val -17916"/>
              <a:gd name="adj2" fmla="val -10571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100" dirty="0">
                <a:latin typeface="Franklin Gothic Medium Cond" panose="020B0606030402020204" pitchFamily="34" charset="0"/>
              </a:rPr>
              <a:t>Entire land border covered in this “necklace” / Mala</a:t>
            </a:r>
          </a:p>
        </p:txBody>
      </p:sp>
      <p:sp>
        <p:nvSpPr>
          <p:cNvPr id="8" name="Rectangular Callout 7"/>
          <p:cNvSpPr/>
          <p:nvPr/>
        </p:nvSpPr>
        <p:spPr>
          <a:xfrm>
            <a:off x="430189" y="4800433"/>
            <a:ext cx="1953783" cy="1046828"/>
          </a:xfrm>
          <a:prstGeom prst="wedgeRectCallout">
            <a:avLst>
              <a:gd name="adj1" fmla="val 60881"/>
              <a:gd name="adj2" fmla="val -4748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100" dirty="0">
                <a:latin typeface="Franklin Gothic Medium Cond" panose="020B0606030402020204" pitchFamily="34" charset="0"/>
              </a:rPr>
              <a:t>Connect with Coastal area (Maharashtra)</a:t>
            </a:r>
          </a:p>
        </p:txBody>
      </p:sp>
      <p:sp>
        <p:nvSpPr>
          <p:cNvPr id="9" name="Rectangular Callout 8"/>
          <p:cNvSpPr/>
          <p:nvPr/>
        </p:nvSpPr>
        <p:spPr>
          <a:xfrm>
            <a:off x="6971857" y="4798152"/>
            <a:ext cx="1953783" cy="1046828"/>
          </a:xfrm>
          <a:prstGeom prst="wedgeRectCallout">
            <a:avLst>
              <a:gd name="adj1" fmla="val -105264"/>
              <a:gd name="adj2" fmla="val -5184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100" dirty="0">
                <a:latin typeface="Franklin Gothic Medium Cond" panose="020B0606030402020204" pitchFamily="34" charset="0"/>
              </a:rPr>
              <a:t>Connect with Coastal area (Bengal)</a:t>
            </a:r>
          </a:p>
        </p:txBody>
      </p:sp>
      <p:sp>
        <p:nvSpPr>
          <p:cNvPr id="10" name="Rectangular Callout 9"/>
          <p:cNvSpPr/>
          <p:nvPr/>
        </p:nvSpPr>
        <p:spPr>
          <a:xfrm>
            <a:off x="5803480" y="1551865"/>
            <a:ext cx="3122160" cy="1605191"/>
          </a:xfrm>
          <a:prstGeom prst="wedgeRectCallout">
            <a:avLst>
              <a:gd name="adj1" fmla="val 14385"/>
              <a:gd name="adj2" fmla="val 237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Franklin Gothic Medium Cond" panose="020B0606030402020204" pitchFamily="34" charset="0"/>
              </a:rPr>
              <a:t>Benefits</a:t>
            </a:r>
          </a:p>
          <a:p>
            <a:r>
              <a:rPr lang="en-US" dirty="0">
                <a:latin typeface="Franklin Gothic Medium Cond" panose="020B0606030402020204" pitchFamily="34" charset="0"/>
              </a:rPr>
              <a:t>1.Strategic: move army, logistics, disaster </a:t>
            </a:r>
            <a:r>
              <a:rPr lang="en-US" dirty="0" err="1">
                <a:latin typeface="Franklin Gothic Medium Cond" panose="020B0606030402020204" pitchFamily="34" charset="0"/>
              </a:rPr>
              <a:t>mgmt</a:t>
            </a:r>
            <a:r>
              <a:rPr lang="en-US" dirty="0">
                <a:latin typeface="Franklin Gothic Medium Cond" panose="020B0606030402020204" pitchFamily="34" charset="0"/>
              </a:rPr>
              <a:t> in neighbor nations</a:t>
            </a:r>
          </a:p>
          <a:p>
            <a:r>
              <a:rPr lang="en-US" dirty="0">
                <a:latin typeface="Franklin Gothic Medium Cond" panose="020B0606030402020204" pitchFamily="34" charset="0"/>
              </a:rPr>
              <a:t>2.economic: raw material, finished goods</a:t>
            </a:r>
          </a:p>
        </p:txBody>
      </p:sp>
      <p:sp>
        <p:nvSpPr>
          <p:cNvPr id="2" name="Down Arrow Callout 1"/>
          <p:cNvSpPr/>
          <p:nvPr/>
        </p:nvSpPr>
        <p:spPr>
          <a:xfrm>
            <a:off x="2645228" y="5383531"/>
            <a:ext cx="4180115" cy="548639"/>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a:latin typeface="Franklin Gothic Medium Cond" panose="020B0606030402020204" pitchFamily="34" charset="0"/>
              </a:rPr>
              <a:t>Sagar</a:t>
            </a:r>
            <a:r>
              <a:rPr lang="en-US" dirty="0">
                <a:latin typeface="Franklin Gothic Medium Cond" panose="020B0606030402020204" pitchFamily="34" charset="0"/>
              </a:rPr>
              <a:t> Mala for Port Infrastructure self study</a:t>
            </a:r>
          </a:p>
        </p:txBody>
      </p:sp>
    </p:spTree>
    <p:extLst>
      <p:ext uri="{BB962C8B-B14F-4D97-AF65-F5344CB8AC3E}">
        <p14:creationId xmlns:p14="http://schemas.microsoft.com/office/powerpoint/2010/main" val="74705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Bharat Mala Construction</a:t>
            </a:r>
          </a:p>
        </p:txBody>
      </p:sp>
    </p:spTree>
    <p:extLst>
      <p:ext uri="{BB962C8B-B14F-4D97-AF65-F5344CB8AC3E}">
        <p14:creationId xmlns:p14="http://schemas.microsoft.com/office/powerpoint/2010/main" val="318529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EA69148-4AF7-4A25-887C-899BE544101D}"/>
                                            </p:graphicEl>
                                          </p:spTgt>
                                        </p:tgtEl>
                                        <p:attrNameLst>
                                          <p:attrName>style.visibility</p:attrName>
                                        </p:attrNameLst>
                                      </p:cBhvr>
                                      <p:to>
                                        <p:strVal val="visible"/>
                                      </p:to>
                                    </p:set>
                                    <p:animEffect transition="in" filter="fade">
                                      <p:cBhvr>
                                        <p:cTn id="7" dur="500"/>
                                        <p:tgtEl>
                                          <p:spTgt spid="4">
                                            <p:graphicEl>
                                              <a:dgm id="{3EA69148-4AF7-4A25-887C-899BE54410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EA84F4A-02A8-4CAB-8161-8B606B0271F9}"/>
                                            </p:graphicEl>
                                          </p:spTgt>
                                        </p:tgtEl>
                                        <p:attrNameLst>
                                          <p:attrName>style.visibility</p:attrName>
                                        </p:attrNameLst>
                                      </p:cBhvr>
                                      <p:to>
                                        <p:strVal val="visible"/>
                                      </p:to>
                                    </p:set>
                                    <p:animEffect transition="in" filter="fade">
                                      <p:cBhvr>
                                        <p:cTn id="12" dur="500"/>
                                        <p:tgtEl>
                                          <p:spTgt spid="4">
                                            <p:graphicEl>
                                              <a:dgm id="{BEA84F4A-02A8-4CAB-8161-8B606B0271F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A3737907-2B29-4645-8811-5C39A59FABD9}"/>
                                            </p:graphicEl>
                                          </p:spTgt>
                                        </p:tgtEl>
                                        <p:attrNameLst>
                                          <p:attrName>style.visibility</p:attrName>
                                        </p:attrNameLst>
                                      </p:cBhvr>
                                      <p:to>
                                        <p:strVal val="visible"/>
                                      </p:to>
                                    </p:set>
                                    <p:animEffect transition="in" filter="fade">
                                      <p:cBhvr>
                                        <p:cTn id="17" dur="500"/>
                                        <p:tgtEl>
                                          <p:spTgt spid="4">
                                            <p:graphicEl>
                                              <a:dgm id="{A3737907-2B29-4645-8811-5C39A59FABD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AB39E56-5E8D-4514-A603-9045E246FAB7}"/>
                                            </p:graphicEl>
                                          </p:spTgt>
                                        </p:tgtEl>
                                        <p:attrNameLst>
                                          <p:attrName>style.visibility</p:attrName>
                                        </p:attrNameLst>
                                      </p:cBhvr>
                                      <p:to>
                                        <p:strVal val="visible"/>
                                      </p:to>
                                    </p:set>
                                    <p:animEffect transition="in" filter="fade">
                                      <p:cBhvr>
                                        <p:cTn id="22" dur="500"/>
                                        <p:tgtEl>
                                          <p:spTgt spid="4">
                                            <p:graphicEl>
                                              <a:dgm id="{DAB39E56-5E8D-4514-A603-9045E246FAB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17041F29-874E-45AD-A48D-421B476F500D}"/>
                                            </p:graphicEl>
                                          </p:spTgt>
                                        </p:tgtEl>
                                        <p:attrNameLst>
                                          <p:attrName>style.visibility</p:attrName>
                                        </p:attrNameLst>
                                      </p:cBhvr>
                                      <p:to>
                                        <p:strVal val="visible"/>
                                      </p:to>
                                    </p:set>
                                    <p:animEffect transition="in" filter="fade">
                                      <p:cBhvr>
                                        <p:cTn id="27" dur="500"/>
                                        <p:tgtEl>
                                          <p:spTgt spid="4">
                                            <p:graphicEl>
                                              <a:dgm id="{17041F29-874E-45AD-A48D-421B476F500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540D50D-7554-47E1-A4F4-3774C665194E}"/>
                                            </p:graphicEl>
                                          </p:spTgt>
                                        </p:tgtEl>
                                        <p:attrNameLst>
                                          <p:attrName>style.visibility</p:attrName>
                                        </p:attrNameLst>
                                      </p:cBhvr>
                                      <p:to>
                                        <p:strVal val="visible"/>
                                      </p:to>
                                    </p:set>
                                    <p:animEffect transition="in" filter="fade">
                                      <p:cBhvr>
                                        <p:cTn id="32" dur="500"/>
                                        <p:tgtEl>
                                          <p:spTgt spid="4">
                                            <p:graphicEl>
                                              <a:dgm id="{B540D50D-7554-47E1-A4F4-3774C665194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BE8A2FC-B871-4D76-A9EB-E7B954FDBEC1}"/>
                                            </p:graphicEl>
                                          </p:spTgt>
                                        </p:tgtEl>
                                        <p:attrNameLst>
                                          <p:attrName>style.visibility</p:attrName>
                                        </p:attrNameLst>
                                      </p:cBhvr>
                                      <p:to>
                                        <p:strVal val="visible"/>
                                      </p:to>
                                    </p:set>
                                    <p:animEffect transition="in" filter="fade">
                                      <p:cBhvr>
                                        <p:cTn id="37" dur="500"/>
                                        <p:tgtEl>
                                          <p:spTgt spid="4">
                                            <p:graphicEl>
                                              <a:dgm id="{7BE8A2FC-B871-4D76-A9EB-E7B954FDBE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a:t>Private player given right (“Concession”)</a:t>
            </a:r>
          </a:p>
          <a:p>
            <a:r>
              <a:rPr lang="en-US" dirty="0"/>
              <a:t>To provide public service</a:t>
            </a:r>
          </a:p>
          <a:p>
            <a:r>
              <a:rPr lang="en-US" dirty="0"/>
              <a:t>For specific time period</a:t>
            </a:r>
          </a:p>
          <a:p>
            <a:r>
              <a:rPr lang="en-US" dirty="0"/>
              <a:t>With commercial return on investment.</a:t>
            </a:r>
          </a:p>
        </p:txBody>
      </p:sp>
      <p:sp>
        <p:nvSpPr>
          <p:cNvPr id="4" name="Title 3"/>
          <p:cNvSpPr>
            <a:spLocks noGrp="1"/>
          </p:cNvSpPr>
          <p:nvPr>
            <p:ph type="title"/>
          </p:nvPr>
        </p:nvSpPr>
        <p:spPr/>
        <p:txBody>
          <a:bodyPr/>
          <a:lstStyle/>
          <a:p>
            <a:r>
              <a:rPr lang="en-US" dirty="0"/>
              <a:t>Then what is PPP?</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73043" y="3314460"/>
            <a:ext cx="6096851" cy="3429479"/>
          </a:xfrm>
          <a:prstGeom prst="rect">
            <a:avLst/>
          </a:prstGeom>
        </p:spPr>
      </p:pic>
    </p:spTree>
    <p:extLst>
      <p:ext uri="{BB962C8B-B14F-4D97-AF65-F5344CB8AC3E}">
        <p14:creationId xmlns:p14="http://schemas.microsoft.com/office/powerpoint/2010/main" val="39050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graphicFrame>
        <p:nvGraphicFramePr>
          <p:cNvPr id="6" name="Diagram 5"/>
          <p:cNvGraphicFramePr/>
          <p:nvPr>
            <p:extLst>
              <p:ext uri="{D42A27DB-BD31-4B8C-83A1-F6EECF244321}">
                <p14:modId xmlns:p14="http://schemas.microsoft.com/office/powerpoint/2010/main" val="2640603604"/>
              </p:ext>
            </p:extLst>
          </p:nvPr>
        </p:nvGraphicFramePr>
        <p:xfrm>
          <a:off x="275303" y="581849"/>
          <a:ext cx="8593393" cy="62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1"/>
            <a:ext cx="9144000" cy="759161"/>
          </a:xfrm>
          <a:prstGeom prst="rect">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BES165 Infrastructure=&gt; Transport &amp; Real Estate</a:t>
            </a:r>
          </a:p>
        </p:txBody>
      </p:sp>
    </p:spTree>
    <p:extLst>
      <p:ext uri="{BB962C8B-B14F-4D97-AF65-F5344CB8AC3E}">
        <p14:creationId xmlns:p14="http://schemas.microsoft.com/office/powerpoint/2010/main" val="2989903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Positive : forward backward jobs</a:t>
            </a:r>
          </a:p>
        </p:txBody>
      </p:sp>
      <p:sp>
        <p:nvSpPr>
          <p:cNvPr id="5" name="Content Placeholder 4"/>
          <p:cNvSpPr>
            <a:spLocks noGrp="1"/>
          </p:cNvSpPr>
          <p:nvPr>
            <p:ph idx="1"/>
          </p:nvPr>
        </p:nvSpPr>
        <p:spPr/>
        <p:txBody>
          <a:bodyPr>
            <a:normAutofit fontScale="92500" lnSpcReduction="20000"/>
          </a:bodyPr>
          <a:lstStyle/>
          <a:p>
            <a:pPr fontAlgn="ctr"/>
            <a:r>
              <a:rPr lang="en-US" dirty="0"/>
              <a:t>Builders took too much debt=&gt; houses not sold but prices not coming down (NHB-RESIDEX)</a:t>
            </a:r>
          </a:p>
          <a:p>
            <a:pPr fontAlgn="ctr"/>
            <a:r>
              <a:rPr lang="en-US" dirty="0"/>
              <a:t>Relaxed FDI policy</a:t>
            </a:r>
          </a:p>
          <a:p>
            <a:pPr fontAlgn="ctr"/>
            <a:r>
              <a:rPr lang="en-US" dirty="0"/>
              <a:t>RBI tweaked loan-to-value ratio has been increased to 90 per cent for loans up to Rs. 30 lakh. </a:t>
            </a:r>
          </a:p>
          <a:p>
            <a:pPr fontAlgn="ctr"/>
            <a:r>
              <a:rPr lang="en-US" dirty="0"/>
              <a:t>Housing for all by 2022| Smart cities/ </a:t>
            </a:r>
            <a:r>
              <a:rPr lang="en-US" dirty="0" err="1"/>
              <a:t>ReITs</a:t>
            </a:r>
            <a:r>
              <a:rPr lang="en-US" dirty="0"/>
              <a:t> </a:t>
            </a:r>
            <a:r>
              <a:rPr lang="en-US" dirty="0">
                <a:solidFill>
                  <a:srgbClr val="FFC000"/>
                </a:solidFill>
              </a:rPr>
              <a:t>Ref: L7 and ML1 series</a:t>
            </a:r>
          </a:p>
          <a:p>
            <a:pPr fontAlgn="ctr"/>
            <a:r>
              <a:rPr lang="en-US" dirty="0">
                <a:solidFill>
                  <a:srgbClr val="FFC000"/>
                </a:solidFill>
              </a:rPr>
              <a:t>Bills: 1) model building bye laws 2) Real estate regulation</a:t>
            </a:r>
            <a:endParaRPr lang="en-US" dirty="0"/>
          </a:p>
        </p:txBody>
      </p:sp>
      <p:sp>
        <p:nvSpPr>
          <p:cNvPr id="4" name="Title 3"/>
          <p:cNvSpPr>
            <a:spLocks noGrp="1"/>
          </p:cNvSpPr>
          <p:nvPr>
            <p:ph type="title"/>
          </p:nvPr>
        </p:nvSpPr>
        <p:spPr/>
        <p:txBody>
          <a:bodyPr/>
          <a:lstStyle/>
          <a:p>
            <a:r>
              <a:rPr lang="en-US" dirty="0"/>
              <a:t>Real estate</a:t>
            </a:r>
          </a:p>
        </p:txBody>
      </p:sp>
      <p:sp>
        <p:nvSpPr>
          <p:cNvPr id="6" name="Text Placeholder 5"/>
          <p:cNvSpPr>
            <a:spLocks noGrp="1"/>
          </p:cNvSpPr>
          <p:nvPr>
            <p:ph type="body" sz="quarter" idx="13"/>
          </p:nvPr>
        </p:nvSpPr>
        <p:spPr/>
        <p:txBody>
          <a:bodyPr/>
          <a:lstStyle/>
          <a:p>
            <a:r>
              <a:rPr lang="en-US" dirty="0"/>
              <a:t>problems</a:t>
            </a:r>
          </a:p>
        </p:txBody>
      </p:sp>
    </p:spTree>
    <p:extLst>
      <p:ext uri="{BB962C8B-B14F-4D97-AF65-F5344CB8AC3E}">
        <p14:creationId xmlns:p14="http://schemas.microsoft.com/office/powerpoint/2010/main" val="1697015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Model building byelaws</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36388"/>
            <a:ext cx="3116826" cy="23376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53100" y="795523"/>
            <a:ext cx="3390900" cy="2419350"/>
          </a:xfrm>
          <a:prstGeom prst="rect">
            <a:avLst/>
          </a:prstGeom>
        </p:spPr>
      </p:pic>
      <p:sp>
        <p:nvSpPr>
          <p:cNvPr id="9" name="Rectangle 8"/>
          <p:cNvSpPr/>
          <p:nvPr/>
        </p:nvSpPr>
        <p:spPr>
          <a:xfrm>
            <a:off x="83575" y="3214873"/>
            <a:ext cx="4478593" cy="35394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fontAlgn="ctr">
              <a:buFont typeface="Arial" panose="020B0604020202020204" pitchFamily="34" charset="0"/>
              <a:buChar char="•"/>
            </a:pPr>
            <a:r>
              <a:rPr lang="en-US" sz="3200" dirty="0"/>
              <a:t>40 different NOC=&gt;25% projects delayed by 2-3 years</a:t>
            </a:r>
          </a:p>
          <a:p>
            <a:pPr marL="285750" indent="-285750" fontAlgn="ctr">
              <a:buFont typeface="Arial" panose="020B0604020202020204" pitchFamily="34" charset="0"/>
              <a:buChar char="•"/>
            </a:pPr>
            <a:r>
              <a:rPr lang="en-US" sz="3200" dirty="0"/>
              <a:t>India ranked 183rd out of 189 economies in procedural delay (World Bank Ease of Doing Biz) </a:t>
            </a:r>
          </a:p>
        </p:txBody>
      </p:sp>
      <p:sp>
        <p:nvSpPr>
          <p:cNvPr id="10" name="Rectangle 9"/>
          <p:cNvSpPr/>
          <p:nvPr/>
        </p:nvSpPr>
        <p:spPr>
          <a:xfrm>
            <a:off x="4665407" y="3214873"/>
            <a:ext cx="4478593" cy="30469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457200" indent="-457200">
              <a:buFont typeface="Arial" panose="020B0604020202020204" pitchFamily="34" charset="0"/>
              <a:buChar char="•"/>
            </a:pPr>
            <a:r>
              <a:rPr lang="en-US" sz="3200" dirty="0"/>
              <a:t>Apply Online: pass within 30 days. Minimal human interface, min. corruption</a:t>
            </a:r>
          </a:p>
          <a:p>
            <a:pPr marL="457200" indent="-457200">
              <a:buFont typeface="Arial" panose="020B0604020202020204" pitchFamily="34" charset="0"/>
              <a:buChar char="•"/>
            </a:pPr>
            <a:r>
              <a:rPr lang="en-US" sz="3200" dirty="0"/>
              <a:t>ULBs can give environment clearance, no separate application</a:t>
            </a:r>
          </a:p>
        </p:txBody>
      </p:sp>
      <p:sp>
        <p:nvSpPr>
          <p:cNvPr id="11" name="Arrow: Pentagon 10"/>
          <p:cNvSpPr/>
          <p:nvPr/>
        </p:nvSpPr>
        <p:spPr>
          <a:xfrm>
            <a:off x="2595717" y="993058"/>
            <a:ext cx="4267200" cy="2035277"/>
          </a:xfrm>
          <a:prstGeom prst="homePlate">
            <a:avLst>
              <a:gd name="adj" fmla="val 108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ctr">
              <a:buFont typeface="Arial" panose="020B0604020202020204" pitchFamily="34" charset="0"/>
              <a:buChar char="•"/>
            </a:pPr>
            <a:r>
              <a:rPr lang="en-US" sz="2400" dirty="0"/>
              <a:t>Building regulation: State subject</a:t>
            </a:r>
          </a:p>
          <a:p>
            <a:pPr marL="342900" indent="-342900" fontAlgn="ctr">
              <a:buFont typeface="Arial" panose="020B0604020202020204" pitchFamily="34" charset="0"/>
              <a:buChar char="•"/>
            </a:pPr>
            <a:r>
              <a:rPr lang="en-US" sz="2400" dirty="0"/>
              <a:t>Model Building Byelaws by Ministry of Urban Development for adoption in the entire country</a:t>
            </a:r>
          </a:p>
        </p:txBody>
      </p:sp>
    </p:spTree>
    <p:extLst>
      <p:ext uri="{BB962C8B-B14F-4D97-AF65-F5344CB8AC3E}">
        <p14:creationId xmlns:p14="http://schemas.microsoft.com/office/powerpoint/2010/main" val="225010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bg/>
                                          </p:spTgt>
                                        </p:tgtEl>
                                        <p:attrNameLst>
                                          <p:attrName>style.visibility</p:attrName>
                                        </p:attrNameLst>
                                      </p:cBhvr>
                                      <p:to>
                                        <p:strVal val="visible"/>
                                      </p:to>
                                    </p:set>
                                    <p:animEffect transition="in" filter="wipe(left)">
                                      <p:cBhvr>
                                        <p:cTn id="22" dur="500"/>
                                        <p:tgtEl>
                                          <p:spTgt spid="10">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left)">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build="p"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836535" y="218223"/>
            <a:ext cx="5207721" cy="5690208"/>
          </a:xfrm>
        </p:spPr>
        <p:txBody>
          <a:bodyPr>
            <a:normAutofit/>
          </a:bodyPr>
          <a:lstStyle/>
          <a:p>
            <a:r>
              <a:rPr lang="en-US" dirty="0"/>
              <a:t>Rain water harvesting, roof top solar plants</a:t>
            </a:r>
          </a:p>
          <a:p>
            <a:r>
              <a:rPr lang="en-US" dirty="0"/>
              <a:t>fire safety, structural safety, earthquake and natural disaster safety </a:t>
            </a:r>
          </a:p>
          <a:p>
            <a:r>
              <a:rPr lang="en-US" dirty="0"/>
              <a:t>PH, elderly, children friendly</a:t>
            </a:r>
          </a:p>
          <a:p>
            <a:r>
              <a:rPr lang="en-US" dirty="0"/>
              <a:t>Smaller area= less requirements, faster clearance</a:t>
            </a:r>
          </a:p>
          <a:p>
            <a:endParaRPr lang="en-US" dirty="0"/>
          </a:p>
        </p:txBody>
      </p:sp>
      <p:graphicFrame>
        <p:nvGraphicFramePr>
          <p:cNvPr id="10" name="Content Placeholder 9"/>
          <p:cNvGraphicFramePr>
            <a:graphicFrameLocks noGrp="1"/>
          </p:cNvGraphicFramePr>
          <p:nvPr>
            <p:ph sz="quarter" idx="17"/>
            <p:extLst/>
          </p:nvPr>
        </p:nvGraphicFramePr>
        <p:xfrm>
          <a:off x="538163" y="1927225"/>
          <a:ext cx="2779712" cy="3863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z="2000" dirty="0"/>
              <a:t>3 Cat. Buildup area (</a:t>
            </a:r>
            <a:r>
              <a:rPr lang="en-US" sz="2000" dirty="0" err="1"/>
              <a:t>Sqm</a:t>
            </a:r>
            <a:r>
              <a:rPr lang="en-US" sz="2000" dirty="0"/>
              <a:t>)</a:t>
            </a:r>
          </a:p>
        </p:txBody>
      </p:sp>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37177" y="5491126"/>
            <a:ext cx="3406436" cy="1274555"/>
          </a:xfrm>
          <a:prstGeom prst="rect">
            <a:avLst/>
          </a:prstGeom>
        </p:spPr>
      </p:pic>
    </p:spTree>
    <p:extLst>
      <p:ext uri="{BB962C8B-B14F-4D97-AF65-F5344CB8AC3E}">
        <p14:creationId xmlns:p14="http://schemas.microsoft.com/office/powerpoint/2010/main" val="3476956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b="30035"/>
          <a:stretch/>
        </p:blipFill>
        <p:spPr>
          <a:xfrm>
            <a:off x="0" y="795523"/>
            <a:ext cx="9144000" cy="6062477"/>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99128104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Real estate: Legal protection (Chronological)</a:t>
            </a:r>
          </a:p>
        </p:txBody>
      </p:sp>
    </p:spTree>
    <p:extLst>
      <p:ext uri="{BB962C8B-B14F-4D97-AF65-F5344CB8AC3E}">
        <p14:creationId xmlns:p14="http://schemas.microsoft.com/office/powerpoint/2010/main" val="181974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DDD588E-F592-4ABF-A93D-C1DA92DE1758}"/>
                                            </p:graphicEl>
                                          </p:spTgt>
                                        </p:tgtEl>
                                        <p:attrNameLst>
                                          <p:attrName>style.visibility</p:attrName>
                                        </p:attrNameLst>
                                      </p:cBhvr>
                                      <p:to>
                                        <p:strVal val="visible"/>
                                      </p:to>
                                    </p:set>
                                    <p:animEffect transition="in" filter="fade">
                                      <p:cBhvr>
                                        <p:cTn id="7" dur="500"/>
                                        <p:tgtEl>
                                          <p:spTgt spid="8">
                                            <p:graphicEl>
                                              <a:dgm id="{1DDD588E-F592-4ABF-A93D-C1DA92DE17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74237E98-0170-41F6-B486-56C8D2797399}"/>
                                            </p:graphicEl>
                                          </p:spTgt>
                                        </p:tgtEl>
                                        <p:attrNameLst>
                                          <p:attrName>style.visibility</p:attrName>
                                        </p:attrNameLst>
                                      </p:cBhvr>
                                      <p:to>
                                        <p:strVal val="visible"/>
                                      </p:to>
                                    </p:set>
                                    <p:animEffect transition="in" filter="fade">
                                      <p:cBhvr>
                                        <p:cTn id="10" dur="500"/>
                                        <p:tgtEl>
                                          <p:spTgt spid="8">
                                            <p:graphicEl>
                                              <a:dgm id="{74237E98-0170-41F6-B486-56C8D279739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95E2DD81-3727-4BFC-9C3F-D1FBD601447E}"/>
                                            </p:graphicEl>
                                          </p:spTgt>
                                        </p:tgtEl>
                                        <p:attrNameLst>
                                          <p:attrName>style.visibility</p:attrName>
                                        </p:attrNameLst>
                                      </p:cBhvr>
                                      <p:to>
                                        <p:strVal val="visible"/>
                                      </p:to>
                                    </p:set>
                                    <p:animEffect transition="in" filter="fade">
                                      <p:cBhvr>
                                        <p:cTn id="15" dur="500"/>
                                        <p:tgtEl>
                                          <p:spTgt spid="8">
                                            <p:graphicEl>
                                              <a:dgm id="{95E2DD81-3727-4BFC-9C3F-D1FBD601447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B80291F5-BA97-4F42-A8DD-138DE5B26A36}"/>
                                            </p:graphicEl>
                                          </p:spTgt>
                                        </p:tgtEl>
                                        <p:attrNameLst>
                                          <p:attrName>style.visibility</p:attrName>
                                        </p:attrNameLst>
                                      </p:cBhvr>
                                      <p:to>
                                        <p:strVal val="visible"/>
                                      </p:to>
                                    </p:set>
                                    <p:animEffect transition="in" filter="fade">
                                      <p:cBhvr>
                                        <p:cTn id="20" dur="500"/>
                                        <p:tgtEl>
                                          <p:spTgt spid="8">
                                            <p:graphicEl>
                                              <a:dgm id="{B80291F5-BA97-4F42-A8DD-138DE5B26A3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6A5A58A1-7509-45F2-82BE-39F7CF068374}"/>
                                            </p:graphicEl>
                                          </p:spTgt>
                                        </p:tgtEl>
                                        <p:attrNameLst>
                                          <p:attrName>style.visibility</p:attrName>
                                        </p:attrNameLst>
                                      </p:cBhvr>
                                      <p:to>
                                        <p:strVal val="visible"/>
                                      </p:to>
                                    </p:set>
                                    <p:animEffect transition="in" filter="fade">
                                      <p:cBhvr>
                                        <p:cTn id="23" dur="500"/>
                                        <p:tgtEl>
                                          <p:spTgt spid="8">
                                            <p:graphicEl>
                                              <a:dgm id="{6A5A58A1-7509-45F2-82BE-39F7CF06837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9FF0A169-E3F5-4E67-9D46-16E358551FEA}"/>
                                            </p:graphicEl>
                                          </p:spTgt>
                                        </p:tgtEl>
                                        <p:attrNameLst>
                                          <p:attrName>style.visibility</p:attrName>
                                        </p:attrNameLst>
                                      </p:cBhvr>
                                      <p:to>
                                        <p:strVal val="visible"/>
                                      </p:to>
                                    </p:set>
                                    <p:animEffect transition="in" filter="fade">
                                      <p:cBhvr>
                                        <p:cTn id="28" dur="500"/>
                                        <p:tgtEl>
                                          <p:spTgt spid="8">
                                            <p:graphicEl>
                                              <a:dgm id="{9FF0A169-E3F5-4E67-9D46-16E358551FE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B8902393-4B32-4689-8F90-DD1725B70D61}"/>
                                            </p:graphicEl>
                                          </p:spTgt>
                                        </p:tgtEl>
                                        <p:attrNameLst>
                                          <p:attrName>style.visibility</p:attrName>
                                        </p:attrNameLst>
                                      </p:cBhvr>
                                      <p:to>
                                        <p:strVal val="visible"/>
                                      </p:to>
                                    </p:set>
                                    <p:animEffect transition="in" filter="fade">
                                      <p:cBhvr>
                                        <p:cTn id="33" dur="500"/>
                                        <p:tgtEl>
                                          <p:spTgt spid="8">
                                            <p:graphicEl>
                                              <a:dgm id="{B8902393-4B32-4689-8F90-DD1725B70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8E8812B3-9FBB-4A13-9DDD-E165387446AF}"/>
                                            </p:graphicEl>
                                          </p:spTgt>
                                        </p:tgtEl>
                                        <p:attrNameLst>
                                          <p:attrName>style.visibility</p:attrName>
                                        </p:attrNameLst>
                                      </p:cBhvr>
                                      <p:to>
                                        <p:strVal val="visible"/>
                                      </p:to>
                                    </p:set>
                                    <p:animEffect transition="in" filter="fade">
                                      <p:cBhvr>
                                        <p:cTn id="36" dur="500"/>
                                        <p:tgtEl>
                                          <p:spTgt spid="8">
                                            <p:graphicEl>
                                              <a:dgm id="{8E8812B3-9FBB-4A13-9DDD-E165387446AF}"/>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DE7FB3F8-4E9E-49A0-B347-9FE87A689C09}"/>
                                            </p:graphicEl>
                                          </p:spTgt>
                                        </p:tgtEl>
                                        <p:attrNameLst>
                                          <p:attrName>style.visibility</p:attrName>
                                        </p:attrNameLst>
                                      </p:cBhvr>
                                      <p:to>
                                        <p:strVal val="visible"/>
                                      </p:to>
                                    </p:set>
                                    <p:animEffect transition="in" filter="fade">
                                      <p:cBhvr>
                                        <p:cTn id="41" dur="500"/>
                                        <p:tgtEl>
                                          <p:spTgt spid="8">
                                            <p:graphicEl>
                                              <a:dgm id="{DE7FB3F8-4E9E-49A0-B347-9FE87A689C09}"/>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graphicEl>
                                              <a:dgm id="{7ECB2023-50B5-437D-84F0-79B237B7B3A6}"/>
                                            </p:graphicEl>
                                          </p:spTgt>
                                        </p:tgtEl>
                                        <p:attrNameLst>
                                          <p:attrName>style.visibility</p:attrName>
                                        </p:attrNameLst>
                                      </p:cBhvr>
                                      <p:to>
                                        <p:strVal val="visible"/>
                                      </p:to>
                                    </p:set>
                                    <p:animEffect transition="in" filter="fade">
                                      <p:cBhvr>
                                        <p:cTn id="46" dur="500"/>
                                        <p:tgtEl>
                                          <p:spTgt spid="8">
                                            <p:graphicEl>
                                              <a:dgm id="{7ECB2023-50B5-437D-84F0-79B237B7B3A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074EC2D0-629B-41F0-99B3-0F04538E7096}"/>
                                            </p:graphicEl>
                                          </p:spTgt>
                                        </p:tgtEl>
                                        <p:attrNameLst>
                                          <p:attrName>style.visibility</p:attrName>
                                        </p:attrNameLst>
                                      </p:cBhvr>
                                      <p:to>
                                        <p:strVal val="visible"/>
                                      </p:to>
                                    </p:set>
                                    <p:animEffect transition="in" filter="fade">
                                      <p:cBhvr>
                                        <p:cTn id="49" dur="500"/>
                                        <p:tgtEl>
                                          <p:spTgt spid="8">
                                            <p:graphicEl>
                                              <a:dgm id="{074EC2D0-629B-41F0-99B3-0F04538E7096}"/>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graphicEl>
                                              <a:dgm id="{0F35EB45-6399-4FEE-9894-0AD1C8B176C0}"/>
                                            </p:graphicEl>
                                          </p:spTgt>
                                        </p:tgtEl>
                                        <p:attrNameLst>
                                          <p:attrName>style.visibility</p:attrName>
                                        </p:attrNameLst>
                                      </p:cBhvr>
                                      <p:to>
                                        <p:strVal val="visible"/>
                                      </p:to>
                                    </p:set>
                                    <p:animEffect transition="in" filter="fade">
                                      <p:cBhvr>
                                        <p:cTn id="54" dur="500"/>
                                        <p:tgtEl>
                                          <p:spTgt spid="8">
                                            <p:graphicEl>
                                              <a:dgm id="{0F35EB45-6399-4FEE-9894-0AD1C8B176C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01951"/>
            <a:ext cx="2203704" cy="2148840"/>
          </a:xfrm>
          <a:prstGeom prst="rect">
            <a:avLst/>
          </a:prstGeom>
        </p:spPr>
      </p:pic>
      <p:sp>
        <p:nvSpPr>
          <p:cNvPr id="8" name="Rectangle 7"/>
          <p:cNvSpPr/>
          <p:nvPr/>
        </p:nvSpPr>
        <p:spPr>
          <a:xfrm>
            <a:off x="1671485" y="1429439"/>
            <a:ext cx="7256206" cy="1893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t>Real Estate Regulatory Authority (RERA)</a:t>
            </a:r>
          </a:p>
          <a:p>
            <a:r>
              <a:rPr lang="en-US" sz="2400" dirty="0"/>
              <a:t>Chairman + min. 2 members: </a:t>
            </a:r>
          </a:p>
          <a:p>
            <a:r>
              <a:rPr lang="en-US" sz="2400" dirty="0"/>
              <a:t>Members </a:t>
            </a:r>
            <a:r>
              <a:rPr lang="en-US" sz="2400" dirty="0" err="1"/>
              <a:t>xp</a:t>
            </a:r>
            <a:r>
              <a:rPr lang="en-US" sz="2400" dirty="0"/>
              <a:t> real estate, law, commerce, urban Development </a:t>
            </a:r>
          </a:p>
          <a:p>
            <a:r>
              <a:rPr lang="en-US" sz="2400" dirty="0"/>
              <a:t>Function : Regulate buyer, seller, agents; advice state Govt</a:t>
            </a:r>
          </a:p>
        </p:txBody>
      </p:sp>
      <p:sp>
        <p:nvSpPr>
          <p:cNvPr id="10" name="AutoShape 2" descr="data:image/jpeg;base64,/9j/4AAQSkZJRgABAQAAAQABAAD/2wCEAAkGBxQSEhUSExQUFRQXFBQUFBcWFBQUFBQWFBQXFxcVFBQYHCggGBolHBQUITEhJSkrLi4uFx8zODMsNygtLisBCgoKDg0OGxAQGiwkHCQsLCwsLCwsLCwsLCwsLCwsLCwsLCwsLCwsLCwsLCwsLCwsLCwsKywsNyw3KysrKysrK//AABEIANAAlAMBIgACEQEDEQH/xAAbAAABBQEBAAAAAAAAAAAAAAACAAMEBQYBB//EADcQAAEDAQYDBwMCBgMBAAAAAAEAAhEDBAUSITFBUWFxBhMigZGh8LHB0TJCBxVSYnLxM0PhI//EABkBAAMBAQEAAAAAAAAAAAAAAAACAwQBBf/EACURAAICAgICAQQDAAAAAAAAAAABAhEDIRIxBEFREyIygRRhcf/aAAwDAQACEQMRAD8A8i3PVJcbr5lIFBNBylKGV0IOht1REyuNC645TIQcCaEbX5xw1TJq8PNNd7rmupBxH3WmJylcFtyBIhRC5CWoO8EWRtLTuq23uz802RyXHNJS0MlQykulq4unRJJJIASSSSAEkupIAnNKJNtKKeCBA2ruJCAnGsOoCA7B7xNmoF1xIG3ogDydB7IHOvfoRHA/lAdEQz67hdAQA0Su9U65kJo57IA4CutKQ5lLFOnnKAAe1MuCkYeiB8IAZXCiK4gBJLkrqAFCSQKSAJzN/JGEFMa+ScCBDhKccQAOJ46JsnRdfz0QMhtxQkc/QLphS7FZS8gBcboaMW3SI9NhPFS7Nd73ftJWru7s8BBOfz3Wistga3ZZpeQvRsh4vtmNo9nCQCR83Sf2bwz7L0BzBGQTFSkpPNIssETzO03S4ZqrqUfnBel22yArN3hdUZ81eGT5IZMC9GSMIXDmpFpowVHc0jRaEZGqG3NQJ92iYKDhxdSSQAkkkkAT26IguDREgQCpsm6gmE7VEhBmEDIKiM4C2fZqwDJyyNibLl6VcdKGArL5MqVG3xI27LWnSgJ5rAE2GkomiFiRvCcm3BGHapq012sbLnADnkqJWK3XYxVpqBbqQLYVbbe1tEOhhLj6D1XbHbK1WphcwMbEl2oE81rx+POXSMmXyccfZnL4u5zTIEhZ+q4jIiF6dUs2LEKdRlQtEuZ+4DqCsrfVjY5neDIRkePJXlCePUjJyx5NxZli5NuRyhK6IcSSSQApSSSQBYBEuLqCaBeN01MqSo9RkIGTLW4bGaj4HmvSbDTDGgcFn+x1BraAqHeST0TVs7RuZUL3Mmm0zg3dOheduixTTyS/w9GEliivlmqbawT4Q53+IJ90NptD2tLiwtAEk5OPpKzjO32LJtIAafqH2Ss/a9tfGyo0saASYzxRPhkGc4VFhS9E35EmXtkt4qTDQ4RrUrNotJ5gZiN1RX/nR71oxHC45ElrJMNAJ48Sgp2az46PdP73G1znnDGBxIJYJ1jipNst77IW4WtqYH94GPEseIIjqJmE64qXAV8nHmY6yEYC3CYDYOICMRIzyz8lIdUcWtY97y2DDP0ty2IGqsqVyV3xVY5kVBiImIDsy0A6Kwp3NTrMAkCvTdDgCS2DnL+fCOBWjk/kxuKKW46jm1mR4A3OJiRlIJ3T9qszX1KrM8IqOymRBhwiOqg31QLHvpkyYOgkO0j7qd2XsxFNzjoTl5JMknxorih95m6t3nvu7G7oz4K1v+wsZQDmgCHAA7mdZ9EF/wBPDVa7jHsVcX3Sx2Z42wB7erTn9VJydo0QgqkjBLsJJKxlEkuJIAsyklK6ukkIIa7CdEYU26bX3VVr9pg9DkUr6Gh+Ss0HZu88FkBAk03gubmSWh2JxHQStg6DmA3CYIyEQcwfdZq6WinWq0cIDTDwNiDIMclKNrNkp4Xhz2N/QZAhuzTKhjkm2bMuNpJ/odvWwWctl7WsByxQGn1Czd6XdRaxps8YsRbId/YTBxZbhR76vg13ggQwZNbOnEnmmLBZTVOYlu4/q5fkqzdK2QjFydIt+xFk8Yn9jJ6F5mPQLVXxdwqMzHTj6pm4bHgGf6jm77BXdpbLfJY1LlJs9NQ4QSMfY7ZUow1wxtGQ2cPymX3nUpz3NBjcRxGXEyeMQrivSJlwAy909Y3sMZJ/qSiT/jwkY6z9n69eo6rVMYjLo+g4LUssjabQwCAMgrqAAoNqauObkMsUYdGL7S2fEOicoVQ6zvZwa4erVLvhqYutrf0wJzz4yE6dok9Sf9mAXUVRsEjgSPQwhWkwiCSSSALKUkIC7CCYQKMBNhOhArNfc9TvH0Ks54HUncywiPYrX2uytqNwuEghYHs3VIH+NQHyc0j7L0OyVJaFgyqpaPZwNShsoG9j6AOhjhJI91LdYmUhkOit6j1XVjidnokc2+zRHHGPSHbCWtwknMqfabS3DEZjdY7tDb2t/T+ob8FSsvyph8RJGnwp4Qk9ksmWKZf2q+IJDY1Pn0COyGczqc+iw9a0uLsU6TpsnLNeDxJzg77SrvFaM0fJp9HotntUZFdtGYWEsN+Oac/Q6H8FbOtXGAEbgH1UZQcWaIZlNFHe7plVT7xFBpdEyCB1jIqdbn5E7Qs7fT//AJgbz9laCMuSVbKQlcCSS0GQUJJJIAn4wuOqLkIHaoFpBd4eS7jPFCuoOGk7IAHvQT4oYR0BOL6hbO5rbAwnYwvLKVQtIcCQRpC2t3WwOAcMjAWXPD2bvGy64murvyWTvm+i2WtjLLmfwrqna8oPwrN3n2brVKuJrThOZJyPOAoYoq9mvNN8ftKurQe+CXQMpM5f+qVZrqaWxLndBkFo/wCTd2wTTmBxmFUWrtB3ZLe7zHPJX5N6QihjirkIXWJyZGUHEZkjdPMu5xhpdA4ABVre0VWo6GtaOAAnzWksNMhkvMujNddrsFOEvxRlb5ufDmwHnmrSzVTga0E/pHqhvW8hMbDdRaVrgD2I5rrTaM9xUtDV41RMDRRv5YbRQqvE46IDyOIMyPZcf4ngcyT0C2XYS7MNmrVn/wDcYA/sbI95KtijshkkeTpKZe1hNGtUpH9jiOo1B9IUNMTEkkkgCagAzRygagGHTpTnMIYzTlZ37RsgauKxWEGKyui0FpDYmSIA1XbHdz7RlSaXHlt1W37LdnRZx3lQTWO21McuJ5qbmq2Vx45OWiz7O2EsHeVB4tGg7czzVu15JkwgbUlONgLMehQzWIKzXaO5xVYXNHjHD90bHmtLXIUSomTONWqPO7G1rTMwSddwRsrC03h4cIJ68xspHaG6gT3rG+IGXD+rn1+qyz7dPLVXSszSk46HbTWJkpmhVyTLiXaTzUyjSDRJ2248ynbVEoptlpdtiNV7abf1VMif6WblepWmzinSZSaIAAaOgVB/Dy5yJrPHif7N2H1WltfiqAcM/VNjVJsXI7dHl38U7swvp2gDJ4NN3+Tcx7T6LBwvfO0VzNtVB1F2U/pMThdGRXldo7BWxpOFjXicnB4z8imasQy8pK2r9mrWw4XWerPJpcPUZJLlHSI5KiVx6Oz0y7JoJJyAAkknQAbpWAE7pxlOSG6YnBoJ0EmJ916b2W/hyxoa62Auef8AqBgMH9xH6nctArmvdFmoVCaVFjNAJ8Wm+eiWcuCHhjc5HLnsFOzswNAEZcyRuVNbmE2GHZcpAjXSVkcrPSUaWhzu8Oibc5OVH5JkPxJQ7Oym6zZCNpzzRcl2wKm0MWYtdy0u8LyMjttK2lWkqa32fNUjKiU42ZCgJGWmytLmus1qoEZAgn8KRcVxh7346mCmNIEuJ5TotZYbubTEMLmt118b+ZI0HJMu7ZGUklSNRd9nwMO2wUWmJc4+Q8/gVNSqnMtJA0BxGTzTlkvjuzDxLZ1GvPLcaKyyKqM3HZd1W6H+5RqNnBzBjMwNlLfUa6m1zSCDmCOqClkCVbVCexg03f6SUylSEZzKSWkMeH9leyVa3vIZ4Kbf11HCWg/0gbu5L1nsb2SoWJxhpfVj/ldrzDRo1amxXZToUm0qTQ1jBDQNxxPE8ULWHHHTy4rt0ztDbmgEvPCB0Gp+yzF6OGIuOec9JWhvWvhaY00HQf8AqpbNTES7fM7+26zZFyLYpcHZEsdoDwYBgRJjLPmhtED6o7wx1G4Q3AwHJu7jpLvwnf5c408zMDffgs7jXRrjlT7IBrnSTCcpuyUSpSLTh9+ClUstdknIrQYJ80bRxRMb84Iy3j6rqaFdoZe1QbXSU52WqbqiU1nKsz4mkcfr+VbWK2F7c9Tp02+c1DtVPIqNdlSKgB/b8+dE/eyGSBpnUob0EKtttD8fn6+yuHuBA4RJUCqMTwD5/dN26IrRNuRhazBsc/NWDHz4fMqO8RA3GaNr8i4auiOUaq0Z+ibj7JD7TwBj0XFPstk8ISV+JOywp1pAB8jw6fhE9urt8JHLqgtIzy1n1190NCpIIKg5FEjP34/RvEgfPVSbPSgdB7qHbxNZo4ST5q2Y3T1+wSxHaI1aiCQ35w/J8lJqUob7+i7ZqcmfnBdtz9RwyXWlQqbszlWjiqQNY15lN1WFstIgqwu5uKqT5Kxt9AOOew+H0UpYbVovDO4umUFMGEMyeSlVLOWgHY/M1HxRqssk4vZsjJTVoj1XZJl7oXbSM5CZe5CZ2hi1OVXVOFwcOOas6jeKqbWNZ8lWDEyK0aSw2iQSfkfApF1UsTi5UV3VvAANch6f7WyuyhgZzWiEfZhmxms0nLjkpVkpy4AaDL582Q1MpPkPnVTLqp+GVSEaZOTtFk0wkolqqwQOX5XE4hMtBz9fwmKGcn4Udd0nnH3TVF/hnl9lnLJFQRNYnyVq05HoPooNlZmSrAD6hHQdkiiICrba7wk8ifX/AErWpk0qpvE5QOP0TvejiOXRSgSev2/Kl2sa80VlZDfQJq8nwB1+y7J+ji+RiozGMPL/AEqGoDodRl5rTWVs58dOgVFegio7mfqs3kRtWafGluiqeDJTTmb7qTGZ9k27NZkbiEWqFbqamVwQZUasJVUI0N3C2aoaeo+ei9DBhvQLzqxVO7qtdsDC3tGvIHWfIZrZjlaPOyxqQNobo3j8+pV1QZDRCqbIzHU6D6/7VrXrhvXYJ7pEn2RLW2XGOnokolqtLsRDTkIHUxJ+qSX6iDiz/9k=">
            <a:hlinkClick r:id="rId4"/>
          </p:cNvPr>
          <p:cNvSpPr>
            <a:spLocks noChangeAspect="1" noChangeArrowheads="1"/>
          </p:cNvSpPr>
          <p:nvPr/>
        </p:nvSpPr>
        <p:spPr bwMode="auto">
          <a:xfrm>
            <a:off x="155575" y="-1189038"/>
            <a:ext cx="1762125" cy="2476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5454894" y="3746695"/>
            <a:ext cx="3714750" cy="2002063"/>
            <a:chOff x="5361110" y="2466974"/>
            <a:chExt cx="3714750" cy="2002063"/>
          </a:xfrm>
        </p:grpSpPr>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1110" y="2466975"/>
              <a:ext cx="3714750" cy="1990725"/>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61110" y="2466974"/>
              <a:ext cx="1382590" cy="2002063"/>
            </a:xfrm>
            <a:prstGeom prst="rect">
              <a:avLst/>
            </a:prstGeom>
          </p:spPr>
        </p:pic>
      </p:grpSp>
      <p:sp>
        <p:nvSpPr>
          <p:cNvPr id="14" name="Arrow: Left 13"/>
          <p:cNvSpPr/>
          <p:nvPr/>
        </p:nvSpPr>
        <p:spPr>
          <a:xfrm rot="1433566">
            <a:off x="2444055" y="3595771"/>
            <a:ext cx="2979007" cy="1520677"/>
          </a:xfrm>
          <a:prstGeom prst="leftArrow">
            <a:avLst>
              <a:gd name="adj1" fmla="val 75829"/>
              <a:gd name="adj2" fmla="val 28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only then booking</a:t>
            </a:r>
          </a:p>
          <a:p>
            <a:pPr algn="ctr"/>
            <a:r>
              <a:rPr lang="en-US" dirty="0"/>
              <a:t>If RERA takes no action for 15 days =&gt; automatic registration</a:t>
            </a:r>
          </a:p>
        </p:txBody>
      </p:sp>
      <p:sp>
        <p:nvSpPr>
          <p:cNvPr id="15" name="Arrow: Pentagon 14"/>
          <p:cNvSpPr/>
          <p:nvPr/>
        </p:nvSpPr>
        <p:spPr>
          <a:xfrm>
            <a:off x="1995854" y="5469781"/>
            <a:ext cx="5662246" cy="11342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Can’t take &gt;10% advance w/o written agreement</a:t>
            </a:r>
          </a:p>
          <a:p>
            <a:pPr marL="342900" indent="-342900">
              <a:buFont typeface="Arial" panose="020B0604020202020204" pitchFamily="34" charset="0"/>
              <a:buChar char="•"/>
            </a:pPr>
            <a:r>
              <a:rPr lang="en-US" sz="2000" dirty="0"/>
              <a:t>70% </a:t>
            </a:r>
            <a:r>
              <a:rPr lang="en-US" sz="2000" dirty="0" err="1"/>
              <a:t>amt</a:t>
            </a:r>
            <a:r>
              <a:rPr lang="en-US" sz="2000" dirty="0"/>
              <a:t> in separate bank account; use only for construction (States free to change ratio)</a:t>
            </a:r>
          </a:p>
        </p:txBody>
      </p:sp>
      <p:sp>
        <p:nvSpPr>
          <p:cNvPr id="17" name="Rectangle 16"/>
          <p:cNvSpPr/>
          <p:nvPr/>
        </p:nvSpPr>
        <p:spPr>
          <a:xfrm>
            <a:off x="2485860" y="614320"/>
            <a:ext cx="6441831" cy="720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 Appellate Tribunal (for one / more states)</a:t>
            </a:r>
          </a:p>
          <a:p>
            <a:pPr algn="ctr"/>
            <a:r>
              <a:rPr lang="en-US" sz="2400" dirty="0"/>
              <a:t>Chairman + 1 Technical member + 1 judicial member</a:t>
            </a:r>
          </a:p>
        </p:txBody>
      </p:sp>
      <p:sp>
        <p:nvSpPr>
          <p:cNvPr id="18" name="Rectangle 17"/>
          <p:cNvSpPr/>
          <p:nvPr/>
        </p:nvSpPr>
        <p:spPr>
          <a:xfrm>
            <a:off x="2485860" y="98359"/>
            <a:ext cx="6441831" cy="421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Union=&gt; Central Advisory council</a:t>
            </a:r>
          </a:p>
        </p:txBody>
      </p:sp>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575" y="5049896"/>
            <a:ext cx="1797648" cy="165406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312269" y="4981579"/>
            <a:ext cx="1790700" cy="1790700"/>
          </a:xfrm>
          <a:prstGeom prst="rect">
            <a:avLst/>
          </a:prstGeom>
        </p:spPr>
      </p:pic>
    </p:spTree>
    <p:extLst>
      <p:ext uri="{BB962C8B-B14F-4D97-AF65-F5344CB8AC3E}">
        <p14:creationId xmlns:p14="http://schemas.microsoft.com/office/powerpoint/2010/main" val="398963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Responsibilities of promoter &amp; buyer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22386233"/>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6227763"/>
            <a:ext cx="7095392" cy="53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http://www.prsindia.org/billtrack/the-real-estate-regulation-and-development-billi-2013-2861/</a:t>
            </a:r>
          </a:p>
        </p:txBody>
      </p:sp>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8224" y="4140258"/>
            <a:ext cx="2838451" cy="1873378"/>
          </a:xfrm>
          <a:prstGeom prst="rect">
            <a:avLst/>
          </a:prstGeom>
        </p:spPr>
      </p:pic>
    </p:spTree>
    <p:extLst>
      <p:ext uri="{BB962C8B-B14F-4D97-AF65-F5344CB8AC3E}">
        <p14:creationId xmlns:p14="http://schemas.microsoft.com/office/powerpoint/2010/main" val="382633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038AF70-704C-4752-83D8-42B0141283BA}"/>
                                            </p:graphicEl>
                                          </p:spTgt>
                                        </p:tgtEl>
                                        <p:attrNameLst>
                                          <p:attrName>style.visibility</p:attrName>
                                        </p:attrNameLst>
                                      </p:cBhvr>
                                      <p:to>
                                        <p:strVal val="visible"/>
                                      </p:to>
                                    </p:set>
                                    <p:animEffect transition="in" filter="fade">
                                      <p:cBhvr>
                                        <p:cTn id="7" dur="500"/>
                                        <p:tgtEl>
                                          <p:spTgt spid="4">
                                            <p:graphicEl>
                                              <a:dgm id="{E038AF70-704C-4752-83D8-42B0141283B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1AD1AFD-6C26-48F4-B6F8-2E2C2F7019AC}"/>
                                            </p:graphicEl>
                                          </p:spTgt>
                                        </p:tgtEl>
                                        <p:attrNameLst>
                                          <p:attrName>style.visibility</p:attrName>
                                        </p:attrNameLst>
                                      </p:cBhvr>
                                      <p:to>
                                        <p:strVal val="visible"/>
                                      </p:to>
                                    </p:set>
                                    <p:animEffect transition="in" filter="fade">
                                      <p:cBhvr>
                                        <p:cTn id="10" dur="500"/>
                                        <p:tgtEl>
                                          <p:spTgt spid="4">
                                            <p:graphicEl>
                                              <a:dgm id="{31AD1AFD-6C26-48F4-B6F8-2E2C2F7019A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EBAB2E8-0D5F-45B6-87B5-E173C4A4C324}"/>
                                            </p:graphicEl>
                                          </p:spTgt>
                                        </p:tgtEl>
                                        <p:attrNameLst>
                                          <p:attrName>style.visibility</p:attrName>
                                        </p:attrNameLst>
                                      </p:cBhvr>
                                      <p:to>
                                        <p:strVal val="visible"/>
                                      </p:to>
                                    </p:set>
                                    <p:animEffect transition="in" filter="fade">
                                      <p:cBhvr>
                                        <p:cTn id="15" dur="500"/>
                                        <p:tgtEl>
                                          <p:spTgt spid="4">
                                            <p:graphicEl>
                                              <a:dgm id="{9EBAB2E8-0D5F-45B6-87B5-E173C4A4C32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1005AF2B-0688-49C0-B2BE-E48599ACC535}"/>
                                            </p:graphicEl>
                                          </p:spTgt>
                                        </p:tgtEl>
                                        <p:attrNameLst>
                                          <p:attrName>style.visibility</p:attrName>
                                        </p:attrNameLst>
                                      </p:cBhvr>
                                      <p:to>
                                        <p:strVal val="visible"/>
                                      </p:to>
                                    </p:set>
                                    <p:animEffect transition="in" filter="fade">
                                      <p:cBhvr>
                                        <p:cTn id="20" dur="500"/>
                                        <p:tgtEl>
                                          <p:spTgt spid="4">
                                            <p:graphicEl>
                                              <a:dgm id="{1005AF2B-0688-49C0-B2BE-E48599ACC53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D87B6F5-517F-4557-8498-ADDDA4840EB8}"/>
                                            </p:graphicEl>
                                          </p:spTgt>
                                        </p:tgtEl>
                                        <p:attrNameLst>
                                          <p:attrName>style.visibility</p:attrName>
                                        </p:attrNameLst>
                                      </p:cBhvr>
                                      <p:to>
                                        <p:strVal val="visible"/>
                                      </p:to>
                                    </p:set>
                                    <p:animEffect transition="in" filter="fade">
                                      <p:cBhvr>
                                        <p:cTn id="23" dur="500"/>
                                        <p:tgtEl>
                                          <p:spTgt spid="4">
                                            <p:graphicEl>
                                              <a:dgm id="{1D87B6F5-517F-4557-8498-ADDDA4840EB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F8241471-A1A8-4FE2-830E-736411F9E344}"/>
                                            </p:graphicEl>
                                          </p:spTgt>
                                        </p:tgtEl>
                                        <p:attrNameLst>
                                          <p:attrName>style.visibility</p:attrName>
                                        </p:attrNameLst>
                                      </p:cBhvr>
                                      <p:to>
                                        <p:strVal val="visible"/>
                                      </p:to>
                                    </p:set>
                                    <p:animEffect transition="in" filter="fade">
                                      <p:cBhvr>
                                        <p:cTn id="28" dur="500"/>
                                        <p:tgtEl>
                                          <p:spTgt spid="4">
                                            <p:graphicEl>
                                              <a:dgm id="{F8241471-A1A8-4FE2-830E-736411F9E34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Parliament make laws on real estate?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2732390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p:cNvSpPr/>
          <p:nvPr/>
        </p:nvSpPr>
        <p:spPr>
          <a:xfrm>
            <a:off x="4572000" y="5503985"/>
            <a:ext cx="4572000" cy="8616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t>CRITICISM</a:t>
            </a:r>
          </a:p>
          <a:p>
            <a:pPr algn="ctr"/>
            <a:r>
              <a:rPr lang="en-US" dirty="0"/>
              <a:t>Bill confined to ‘contract’ part; but black money, title clearance etc. still under states’ laws.</a:t>
            </a:r>
          </a:p>
        </p:txBody>
      </p:sp>
    </p:spTree>
    <p:extLst>
      <p:ext uri="{BB962C8B-B14F-4D97-AF65-F5344CB8AC3E}">
        <p14:creationId xmlns:p14="http://schemas.microsoft.com/office/powerpoint/2010/main" val="128014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556EE8E-6370-42C7-A6A7-B24530F40B4D}"/>
                                            </p:graphicEl>
                                          </p:spTgt>
                                        </p:tgtEl>
                                        <p:attrNameLst>
                                          <p:attrName>style.visibility</p:attrName>
                                        </p:attrNameLst>
                                      </p:cBhvr>
                                      <p:to>
                                        <p:strVal val="visible"/>
                                      </p:to>
                                    </p:set>
                                    <p:animEffect transition="in" filter="fade">
                                      <p:cBhvr>
                                        <p:cTn id="7" dur="500"/>
                                        <p:tgtEl>
                                          <p:spTgt spid="4">
                                            <p:graphicEl>
                                              <a:dgm id="{D556EE8E-6370-42C7-A6A7-B24530F40B4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B0573F6-3CBD-48BD-90FA-1264F38C20FC}"/>
                                            </p:graphicEl>
                                          </p:spTgt>
                                        </p:tgtEl>
                                        <p:attrNameLst>
                                          <p:attrName>style.visibility</p:attrName>
                                        </p:attrNameLst>
                                      </p:cBhvr>
                                      <p:to>
                                        <p:strVal val="visible"/>
                                      </p:to>
                                    </p:set>
                                    <p:animEffect transition="in" filter="fade">
                                      <p:cBhvr>
                                        <p:cTn id="10" dur="500"/>
                                        <p:tgtEl>
                                          <p:spTgt spid="4">
                                            <p:graphicEl>
                                              <a:dgm id="{9B0573F6-3CBD-48BD-90FA-1264F38C20F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F773EC74-BE7F-422B-91CB-90A311A0A41A}"/>
                                            </p:graphicEl>
                                          </p:spTgt>
                                        </p:tgtEl>
                                        <p:attrNameLst>
                                          <p:attrName>style.visibility</p:attrName>
                                        </p:attrNameLst>
                                      </p:cBhvr>
                                      <p:to>
                                        <p:strVal val="visible"/>
                                      </p:to>
                                    </p:set>
                                    <p:animEffect transition="in" filter="fade">
                                      <p:cBhvr>
                                        <p:cTn id="15" dur="500"/>
                                        <p:tgtEl>
                                          <p:spTgt spid="4">
                                            <p:graphicEl>
                                              <a:dgm id="{F773EC74-BE7F-422B-91CB-90A311A0A41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6ACEB1A-A37F-4045-9561-4B4A20A3C0DA}"/>
                                            </p:graphicEl>
                                          </p:spTgt>
                                        </p:tgtEl>
                                        <p:attrNameLst>
                                          <p:attrName>style.visibility</p:attrName>
                                        </p:attrNameLst>
                                      </p:cBhvr>
                                      <p:to>
                                        <p:strVal val="visible"/>
                                      </p:to>
                                    </p:set>
                                    <p:animEffect transition="in" filter="fade">
                                      <p:cBhvr>
                                        <p:cTn id="20" dur="500"/>
                                        <p:tgtEl>
                                          <p:spTgt spid="4">
                                            <p:graphicEl>
                                              <a:dgm id="{A6ACEB1A-A37F-4045-9561-4B4A20A3C0D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F0C01CF8-F4E8-4502-B488-462CF676C5E9}"/>
                                            </p:graphicEl>
                                          </p:spTgt>
                                        </p:tgtEl>
                                        <p:attrNameLst>
                                          <p:attrName>style.visibility</p:attrName>
                                        </p:attrNameLst>
                                      </p:cBhvr>
                                      <p:to>
                                        <p:strVal val="visible"/>
                                      </p:to>
                                    </p:set>
                                    <p:animEffect transition="in" filter="fade">
                                      <p:cBhvr>
                                        <p:cTn id="23" dur="500"/>
                                        <p:tgtEl>
                                          <p:spTgt spid="4">
                                            <p:graphicEl>
                                              <a:dgm id="{F0C01CF8-F4E8-4502-B488-462CF676C5E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8E487CEA-3F58-49D5-A78A-36E0CBA1E097}"/>
                                            </p:graphicEl>
                                          </p:spTgt>
                                        </p:tgtEl>
                                        <p:attrNameLst>
                                          <p:attrName>style.visibility</p:attrName>
                                        </p:attrNameLst>
                                      </p:cBhvr>
                                      <p:to>
                                        <p:strVal val="visible"/>
                                      </p:to>
                                    </p:set>
                                    <p:animEffect transition="in" filter="fade">
                                      <p:cBhvr>
                                        <p:cTn id="28" dur="500"/>
                                        <p:tgtEl>
                                          <p:spTgt spid="4">
                                            <p:graphicEl>
                                              <a:dgm id="{8E487CEA-3F58-49D5-A78A-36E0CBA1E097}"/>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50" y="0"/>
            <a:ext cx="9163050" cy="6858000"/>
          </a:xfrm>
          <a:prstGeom prst="rect">
            <a:avLst/>
          </a:prstGeom>
        </p:spPr>
      </p:pic>
      <p:graphicFrame>
        <p:nvGraphicFramePr>
          <p:cNvPr id="4" name="Content Placeholder 3"/>
          <p:cNvGraphicFramePr>
            <a:graphicFrameLocks noGrp="1"/>
          </p:cNvGraphicFramePr>
          <p:nvPr>
            <p:ph idx="1"/>
            <p:extLst/>
          </p:nvPr>
        </p:nvGraphicFramePr>
        <p:xfrm>
          <a:off x="0" y="690466"/>
          <a:ext cx="9246637" cy="626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BES165: Infrastructure</a:t>
            </a:r>
          </a:p>
        </p:txBody>
      </p:sp>
    </p:spTree>
    <p:extLst>
      <p:ext uri="{BB962C8B-B14F-4D97-AF65-F5344CB8AC3E}">
        <p14:creationId xmlns:p14="http://schemas.microsoft.com/office/powerpoint/2010/main" val="3661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38846C-1E35-49C0-B7B7-6E3307245743}"/>
                                            </p:graphicEl>
                                          </p:spTgt>
                                        </p:tgtEl>
                                        <p:attrNameLst>
                                          <p:attrName>style.visibility</p:attrName>
                                        </p:attrNameLst>
                                      </p:cBhvr>
                                      <p:to>
                                        <p:strVal val="visible"/>
                                      </p:to>
                                    </p:set>
                                    <p:animEffect transition="in" filter="fade">
                                      <p:cBhvr>
                                        <p:cTn id="7" dur="500"/>
                                        <p:tgtEl>
                                          <p:spTgt spid="4">
                                            <p:graphicEl>
                                              <a:dgm id="{0C38846C-1E35-49C0-B7B7-6E33072457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E35ED55-E0F5-43D6-A768-3E69388D6748}"/>
                                            </p:graphicEl>
                                          </p:spTgt>
                                        </p:tgtEl>
                                        <p:attrNameLst>
                                          <p:attrName>style.visibility</p:attrName>
                                        </p:attrNameLst>
                                      </p:cBhvr>
                                      <p:to>
                                        <p:strVal val="visible"/>
                                      </p:to>
                                    </p:set>
                                    <p:animEffect transition="in" filter="fade">
                                      <p:cBhvr>
                                        <p:cTn id="10" dur="500"/>
                                        <p:tgtEl>
                                          <p:spTgt spid="4">
                                            <p:graphicEl>
                                              <a:dgm id="{7E35ED55-E0F5-43D6-A768-3E69388D674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FF610D15-8EA0-4E76-816A-FDBDD48A624C}"/>
                                            </p:graphicEl>
                                          </p:spTgt>
                                        </p:tgtEl>
                                        <p:attrNameLst>
                                          <p:attrName>style.visibility</p:attrName>
                                        </p:attrNameLst>
                                      </p:cBhvr>
                                      <p:to>
                                        <p:strVal val="visible"/>
                                      </p:to>
                                    </p:set>
                                    <p:animEffect transition="in" filter="fade">
                                      <p:cBhvr>
                                        <p:cTn id="13" dur="500"/>
                                        <p:tgtEl>
                                          <p:spTgt spid="4">
                                            <p:graphicEl>
                                              <a:dgm id="{FF610D15-8EA0-4E76-816A-FDBDD48A624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2E7B5109-2481-4603-948A-8D10CD09A6D7}"/>
                                            </p:graphicEl>
                                          </p:spTgt>
                                        </p:tgtEl>
                                        <p:attrNameLst>
                                          <p:attrName>style.visibility</p:attrName>
                                        </p:attrNameLst>
                                      </p:cBhvr>
                                      <p:to>
                                        <p:strVal val="visible"/>
                                      </p:to>
                                    </p:set>
                                    <p:animEffect transition="in" filter="fade">
                                      <p:cBhvr>
                                        <p:cTn id="18" dur="500"/>
                                        <p:tgtEl>
                                          <p:spTgt spid="4">
                                            <p:graphicEl>
                                              <a:dgm id="{2E7B5109-2481-4603-948A-8D10CD09A6D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FF48285C-ED4D-40DD-9C4E-3881BD3DDA8B}"/>
                                            </p:graphicEl>
                                          </p:spTgt>
                                        </p:tgtEl>
                                        <p:attrNameLst>
                                          <p:attrName>style.visibility</p:attrName>
                                        </p:attrNameLst>
                                      </p:cBhvr>
                                      <p:to>
                                        <p:strVal val="visible"/>
                                      </p:to>
                                    </p:set>
                                    <p:animEffect transition="in" filter="fade">
                                      <p:cBhvr>
                                        <p:cTn id="21" dur="500"/>
                                        <p:tgtEl>
                                          <p:spTgt spid="4">
                                            <p:graphicEl>
                                              <a:dgm id="{FF48285C-ED4D-40DD-9C4E-3881BD3DDA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E9F06033-D4D0-4DD1-B330-22B2A187D06A}"/>
                                            </p:graphicEl>
                                          </p:spTgt>
                                        </p:tgtEl>
                                        <p:attrNameLst>
                                          <p:attrName>style.visibility</p:attrName>
                                        </p:attrNameLst>
                                      </p:cBhvr>
                                      <p:to>
                                        <p:strVal val="visible"/>
                                      </p:to>
                                    </p:set>
                                    <p:animEffect transition="in" filter="fade">
                                      <p:cBhvr>
                                        <p:cTn id="24" dur="500"/>
                                        <p:tgtEl>
                                          <p:spTgt spid="4">
                                            <p:graphicEl>
                                              <a:dgm id="{E9F06033-D4D0-4DD1-B330-22B2A187D0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69D0BD5-9C7A-46EE-B536-09AA07E1DA5D}"/>
                                            </p:graphicEl>
                                          </p:spTgt>
                                        </p:tgtEl>
                                        <p:attrNameLst>
                                          <p:attrName>style.visibility</p:attrName>
                                        </p:attrNameLst>
                                      </p:cBhvr>
                                      <p:to>
                                        <p:strVal val="visible"/>
                                      </p:to>
                                    </p:set>
                                    <p:animEffect transition="in" filter="fade">
                                      <p:cBhvr>
                                        <p:cTn id="29" dur="500"/>
                                        <p:tgtEl>
                                          <p:spTgt spid="4">
                                            <p:graphicEl>
                                              <a:dgm id="{E69D0BD5-9C7A-46EE-B536-09AA07E1DA5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85A8A44B-960A-45A0-8A21-452A3B4D2B9B}"/>
                                            </p:graphicEl>
                                          </p:spTgt>
                                        </p:tgtEl>
                                        <p:attrNameLst>
                                          <p:attrName>style.visibility</p:attrName>
                                        </p:attrNameLst>
                                      </p:cBhvr>
                                      <p:to>
                                        <p:strVal val="visible"/>
                                      </p:to>
                                    </p:set>
                                    <p:animEffect transition="in" filter="fade">
                                      <p:cBhvr>
                                        <p:cTn id="32" dur="500"/>
                                        <p:tgtEl>
                                          <p:spTgt spid="4">
                                            <p:graphicEl>
                                              <a:dgm id="{85A8A44B-960A-45A0-8A21-452A3B4D2B9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18672A40-BC94-4204-9833-5A1904CD9211}"/>
                                            </p:graphicEl>
                                          </p:spTgt>
                                        </p:tgtEl>
                                        <p:attrNameLst>
                                          <p:attrName>style.visibility</p:attrName>
                                        </p:attrNameLst>
                                      </p:cBhvr>
                                      <p:to>
                                        <p:strVal val="visible"/>
                                      </p:to>
                                    </p:set>
                                    <p:animEffect transition="in" filter="fade">
                                      <p:cBhvr>
                                        <p:cTn id="35" dur="500"/>
                                        <p:tgtEl>
                                          <p:spTgt spid="4">
                                            <p:graphicEl>
                                              <a:dgm id="{18672A40-BC94-4204-9833-5A1904CD921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C88354D3-C700-46EF-BEA1-9125D0EE4C18}"/>
                                            </p:graphicEl>
                                          </p:spTgt>
                                        </p:tgtEl>
                                        <p:attrNameLst>
                                          <p:attrName>style.visibility</p:attrName>
                                        </p:attrNameLst>
                                      </p:cBhvr>
                                      <p:to>
                                        <p:strVal val="visible"/>
                                      </p:to>
                                    </p:set>
                                    <p:animEffect transition="in" filter="fade">
                                      <p:cBhvr>
                                        <p:cTn id="40" dur="500"/>
                                        <p:tgtEl>
                                          <p:spTgt spid="4">
                                            <p:graphicEl>
                                              <a:dgm id="{C88354D3-C700-46EF-BEA1-9125D0EE4C1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220273A2-5AB8-4B1E-BB7F-71EFE1FB23A0}"/>
                                            </p:graphicEl>
                                          </p:spTgt>
                                        </p:tgtEl>
                                        <p:attrNameLst>
                                          <p:attrName>style.visibility</p:attrName>
                                        </p:attrNameLst>
                                      </p:cBhvr>
                                      <p:to>
                                        <p:strVal val="visible"/>
                                      </p:to>
                                    </p:set>
                                    <p:animEffect transition="in" filter="fade">
                                      <p:cBhvr>
                                        <p:cTn id="43" dur="500"/>
                                        <p:tgtEl>
                                          <p:spTgt spid="4">
                                            <p:graphicEl>
                                              <a:dgm id="{220273A2-5AB8-4B1E-BB7F-71EFE1FB23A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E254B7C7-A162-450A-9777-22342F293F19}"/>
                                            </p:graphicEl>
                                          </p:spTgt>
                                        </p:tgtEl>
                                        <p:attrNameLst>
                                          <p:attrName>style.visibility</p:attrName>
                                        </p:attrNameLst>
                                      </p:cBhvr>
                                      <p:to>
                                        <p:strVal val="visible"/>
                                      </p:to>
                                    </p:set>
                                    <p:animEffect transition="in" filter="fade">
                                      <p:cBhvr>
                                        <p:cTn id="46" dur="500"/>
                                        <p:tgtEl>
                                          <p:spTgt spid="4">
                                            <p:graphicEl>
                                              <a:dgm id="{E254B7C7-A162-450A-9777-22342F293F1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1CB2EB21-DDE4-47D7-A21F-C6601F7C5D06}"/>
                                            </p:graphicEl>
                                          </p:spTgt>
                                        </p:tgtEl>
                                        <p:attrNameLst>
                                          <p:attrName>style.visibility</p:attrName>
                                        </p:attrNameLst>
                                      </p:cBhvr>
                                      <p:to>
                                        <p:strVal val="visible"/>
                                      </p:to>
                                    </p:set>
                                    <p:animEffect transition="in" filter="fade">
                                      <p:cBhvr>
                                        <p:cTn id="51" dur="500"/>
                                        <p:tgtEl>
                                          <p:spTgt spid="4">
                                            <p:graphicEl>
                                              <a:dgm id="{1CB2EB21-DDE4-47D7-A21F-C6601F7C5D0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9503DA19-754C-4FD9-99F7-571B4CF2F6CD}"/>
                                            </p:graphicEl>
                                          </p:spTgt>
                                        </p:tgtEl>
                                        <p:attrNameLst>
                                          <p:attrName>style.visibility</p:attrName>
                                        </p:attrNameLst>
                                      </p:cBhvr>
                                      <p:to>
                                        <p:strVal val="visible"/>
                                      </p:to>
                                    </p:set>
                                    <p:animEffect transition="in" filter="fade">
                                      <p:cBhvr>
                                        <p:cTn id="54" dur="500"/>
                                        <p:tgtEl>
                                          <p:spTgt spid="4">
                                            <p:graphicEl>
                                              <a:dgm id="{9503DA19-754C-4FD9-99F7-571B4CF2F6C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1706B5BF-36C1-46B2-8DA3-16E5A6847E13}"/>
                                            </p:graphicEl>
                                          </p:spTgt>
                                        </p:tgtEl>
                                        <p:attrNameLst>
                                          <p:attrName>style.visibility</p:attrName>
                                        </p:attrNameLst>
                                      </p:cBhvr>
                                      <p:to>
                                        <p:strVal val="visible"/>
                                      </p:to>
                                    </p:set>
                                    <p:animEffect transition="in" filter="fade">
                                      <p:cBhvr>
                                        <p:cTn id="57" dur="500"/>
                                        <p:tgtEl>
                                          <p:spTgt spid="4">
                                            <p:graphicEl>
                                              <a:dgm id="{1706B5BF-36C1-46B2-8DA3-16E5A6847E1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E8EECBD0-D5A2-44F7-8BA8-F54D8DC51238}"/>
                                            </p:graphicEl>
                                          </p:spTgt>
                                        </p:tgtEl>
                                        <p:attrNameLst>
                                          <p:attrName>style.visibility</p:attrName>
                                        </p:attrNameLst>
                                      </p:cBhvr>
                                      <p:to>
                                        <p:strVal val="visible"/>
                                      </p:to>
                                    </p:set>
                                    <p:animEffect transition="in" filter="fade">
                                      <p:cBhvr>
                                        <p:cTn id="62" dur="500"/>
                                        <p:tgtEl>
                                          <p:spTgt spid="4">
                                            <p:graphicEl>
                                              <a:dgm id="{E8EECBD0-D5A2-44F7-8BA8-F54D8DC5123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31228A63-B5F6-446F-B11C-66D69E6EC22C}"/>
                                            </p:graphicEl>
                                          </p:spTgt>
                                        </p:tgtEl>
                                        <p:attrNameLst>
                                          <p:attrName>style.visibility</p:attrName>
                                        </p:attrNameLst>
                                      </p:cBhvr>
                                      <p:to>
                                        <p:strVal val="visible"/>
                                      </p:to>
                                    </p:set>
                                    <p:animEffect transition="in" filter="fade">
                                      <p:cBhvr>
                                        <p:cTn id="65" dur="500"/>
                                        <p:tgtEl>
                                          <p:spTgt spid="4">
                                            <p:graphicEl>
                                              <a:dgm id="{31228A63-B5F6-446F-B11C-66D69E6EC22C}"/>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305F629-0823-47EC-AFBE-99613EB55972}"/>
                                            </p:graphicEl>
                                          </p:spTgt>
                                        </p:tgtEl>
                                        <p:attrNameLst>
                                          <p:attrName>style.visibility</p:attrName>
                                        </p:attrNameLst>
                                      </p:cBhvr>
                                      <p:to>
                                        <p:strVal val="visible"/>
                                      </p:to>
                                    </p:set>
                                    <p:animEffect transition="in" filter="fade">
                                      <p:cBhvr>
                                        <p:cTn id="68" dur="500"/>
                                        <p:tgtEl>
                                          <p:spTgt spid="4">
                                            <p:graphicEl>
                                              <a:dgm id="{E305F629-0823-47EC-AFBE-99613EB559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7AAB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421066150"/>
              </p:ext>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2736202"/>
            <a:ext cx="923502" cy="923502"/>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48498" y="3876284"/>
            <a:ext cx="923502" cy="923502"/>
          </a:xfrm>
          <a:prstGeom prst="rect">
            <a:avLst/>
          </a:prstGeom>
        </p:spPr>
      </p:pic>
    </p:spTree>
    <p:extLst>
      <p:ext uri="{BB962C8B-B14F-4D97-AF65-F5344CB8AC3E}">
        <p14:creationId xmlns:p14="http://schemas.microsoft.com/office/powerpoint/2010/main" val="593657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8" y="914401"/>
          <a:ext cx="8797925" cy="2977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Can we grow rich before we grow old?</a:t>
            </a:r>
          </a:p>
        </p:txBody>
      </p:sp>
      <p:sp>
        <p:nvSpPr>
          <p:cNvPr id="12" name="Rectangle 11"/>
          <p:cNvSpPr/>
          <p:nvPr/>
        </p:nvSpPr>
        <p:spPr>
          <a:xfrm>
            <a:off x="1499191" y="914401"/>
            <a:ext cx="6103088" cy="393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Demographic transition to Demographic dividend</a:t>
            </a:r>
          </a:p>
        </p:txBody>
      </p:sp>
      <p:graphicFrame>
        <p:nvGraphicFramePr>
          <p:cNvPr id="5" name="Content Placeholder 7"/>
          <p:cNvGraphicFramePr>
            <a:graphicFrameLocks/>
          </p:cNvGraphicFramePr>
          <p:nvPr>
            <p:extLst>
              <p:ext uri="{D42A27DB-BD31-4B8C-83A1-F6EECF244321}">
                <p14:modId xmlns:p14="http://schemas.microsoft.com/office/powerpoint/2010/main" val="2492153922"/>
              </p:ext>
            </p:extLst>
          </p:nvPr>
        </p:nvGraphicFramePr>
        <p:xfrm>
          <a:off x="0" y="3390151"/>
          <a:ext cx="8797925" cy="29771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peech Bubble: Rectangle 6"/>
          <p:cNvSpPr/>
          <p:nvPr/>
        </p:nvSpPr>
        <p:spPr>
          <a:xfrm>
            <a:off x="3515924" y="6232601"/>
            <a:ext cx="3814874" cy="400197"/>
          </a:xfrm>
          <a:prstGeom prst="wedgeRectCallout">
            <a:avLst>
              <a:gd name="adj1" fmla="val -23868"/>
              <a:gd name="adj2" fmla="val -211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India is here</a:t>
            </a:r>
          </a:p>
        </p:txBody>
      </p:sp>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02590" y="5110480"/>
            <a:ext cx="1041410" cy="1041410"/>
          </a:xfrm>
          <a:prstGeom prst="rect">
            <a:avLst/>
          </a:prstGeom>
        </p:spPr>
      </p:pic>
    </p:spTree>
    <p:extLst>
      <p:ext uri="{BB962C8B-B14F-4D97-AF65-F5344CB8AC3E}">
        <p14:creationId xmlns:p14="http://schemas.microsoft.com/office/powerpoint/2010/main" val="79284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C195FBD-7862-42EE-8792-F2D0B8C5493E}"/>
                                            </p:graphicEl>
                                          </p:spTgt>
                                        </p:tgtEl>
                                        <p:attrNameLst>
                                          <p:attrName>style.visibility</p:attrName>
                                        </p:attrNameLst>
                                      </p:cBhvr>
                                      <p:to>
                                        <p:strVal val="visible"/>
                                      </p:to>
                                    </p:set>
                                    <p:animEffect transition="in" filter="fade">
                                      <p:cBhvr>
                                        <p:cTn id="7" dur="500"/>
                                        <p:tgtEl>
                                          <p:spTgt spid="8">
                                            <p:graphicEl>
                                              <a:dgm id="{7C195FBD-7862-42EE-8792-F2D0B8C5493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AC1CE42C-374C-4FDC-B17C-594C298C5917}"/>
                                            </p:graphicEl>
                                          </p:spTgt>
                                        </p:tgtEl>
                                        <p:attrNameLst>
                                          <p:attrName>style.visibility</p:attrName>
                                        </p:attrNameLst>
                                      </p:cBhvr>
                                      <p:to>
                                        <p:strVal val="visible"/>
                                      </p:to>
                                    </p:set>
                                    <p:animEffect transition="in" filter="fade">
                                      <p:cBhvr>
                                        <p:cTn id="12" dur="500"/>
                                        <p:tgtEl>
                                          <p:spTgt spid="8">
                                            <p:graphicEl>
                                              <a:dgm id="{AC1CE42C-374C-4FDC-B17C-594C298C591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8BD0362E-52EC-4D29-9897-27C9FDC6C676}"/>
                                            </p:graphicEl>
                                          </p:spTgt>
                                        </p:tgtEl>
                                        <p:attrNameLst>
                                          <p:attrName>style.visibility</p:attrName>
                                        </p:attrNameLst>
                                      </p:cBhvr>
                                      <p:to>
                                        <p:strVal val="visible"/>
                                      </p:to>
                                    </p:set>
                                    <p:animEffect transition="in" filter="fade">
                                      <p:cBhvr>
                                        <p:cTn id="15" dur="500"/>
                                        <p:tgtEl>
                                          <p:spTgt spid="8">
                                            <p:graphicEl>
                                              <a:dgm id="{8BD0362E-52EC-4D29-9897-27C9FDC6C67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6C9C8CF7-5542-45AC-AAB8-0835A6D02884}"/>
                                            </p:graphicEl>
                                          </p:spTgt>
                                        </p:tgtEl>
                                        <p:attrNameLst>
                                          <p:attrName>style.visibility</p:attrName>
                                        </p:attrNameLst>
                                      </p:cBhvr>
                                      <p:to>
                                        <p:strVal val="visible"/>
                                      </p:to>
                                    </p:set>
                                    <p:animEffect transition="in" filter="fade">
                                      <p:cBhvr>
                                        <p:cTn id="20" dur="500"/>
                                        <p:tgtEl>
                                          <p:spTgt spid="8">
                                            <p:graphicEl>
                                              <a:dgm id="{6C9C8CF7-5542-45AC-AAB8-0835A6D0288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B087277C-5FA3-4A98-BB39-B8E552E057E4}"/>
                                            </p:graphicEl>
                                          </p:spTgt>
                                        </p:tgtEl>
                                        <p:attrNameLst>
                                          <p:attrName>style.visibility</p:attrName>
                                        </p:attrNameLst>
                                      </p:cBhvr>
                                      <p:to>
                                        <p:strVal val="visible"/>
                                      </p:to>
                                    </p:set>
                                    <p:animEffect transition="in" filter="fade">
                                      <p:cBhvr>
                                        <p:cTn id="23" dur="500"/>
                                        <p:tgtEl>
                                          <p:spTgt spid="8">
                                            <p:graphicEl>
                                              <a:dgm id="{B087277C-5FA3-4A98-BB39-B8E552E057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72332"/>
            <a:ext cx="9144000" cy="70167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t>Next time BES166</a:t>
            </a:r>
            <a:r>
              <a:rPr lang="en-US" dirty="0"/>
              <a:t>► Human Resource development</a:t>
            </a:r>
          </a:p>
        </p:txBody>
      </p:sp>
    </p:spTree>
    <p:extLst>
      <p:ext uri="{BB962C8B-B14F-4D97-AF65-F5344CB8AC3E}">
        <p14:creationId xmlns:p14="http://schemas.microsoft.com/office/powerpoint/2010/main" val="34497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391689"/>
            <a:ext cx="3830320" cy="2659945"/>
          </a:xfrm>
          <a:prstGeom prst="rect">
            <a:avLst/>
          </a:prstGeom>
        </p:spPr>
      </p:pic>
      <p:sp>
        <p:nvSpPr>
          <p:cNvPr id="4" name="Title 3"/>
          <p:cNvSpPr>
            <a:spLocks noGrp="1"/>
          </p:cNvSpPr>
          <p:nvPr>
            <p:ph type="title"/>
          </p:nvPr>
        </p:nvSpPr>
        <p:spPr/>
        <p:txBody>
          <a:bodyPr/>
          <a:lstStyle/>
          <a:p>
            <a:r>
              <a:rPr lang="en-US" dirty="0"/>
              <a:t>Why focus on mfg. and infrastructure?</a:t>
            </a:r>
          </a:p>
        </p:txBody>
      </p:sp>
      <p:graphicFrame>
        <p:nvGraphicFramePr>
          <p:cNvPr id="5" name="Content Placeholder 7"/>
          <p:cNvGraphicFramePr>
            <a:graphicFrameLocks/>
          </p:cNvGraphicFramePr>
          <p:nvPr>
            <p:extLst/>
          </p:nvPr>
        </p:nvGraphicFramePr>
        <p:xfrm>
          <a:off x="-218152" y="1233378"/>
          <a:ext cx="8797925" cy="2977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5"/>
          <p:cNvSpPr/>
          <p:nvPr/>
        </p:nvSpPr>
        <p:spPr>
          <a:xfrm>
            <a:off x="6081823" y="2275369"/>
            <a:ext cx="2930292" cy="956930"/>
          </a:xfrm>
          <a:prstGeom prst="wedgeRectCallout">
            <a:avLst>
              <a:gd name="adj1" fmla="val -26173"/>
              <a:gd name="adj2" fmla="val -7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India direct jump, because good infra. Absent for mfg. hence jobless growth</a:t>
            </a:r>
          </a:p>
        </p:txBody>
      </p:sp>
      <p:sp>
        <p:nvSpPr>
          <p:cNvPr id="7" name="Speech Bubble: Rectangle 6"/>
          <p:cNvSpPr/>
          <p:nvPr/>
        </p:nvSpPr>
        <p:spPr>
          <a:xfrm>
            <a:off x="2031023" y="3317359"/>
            <a:ext cx="4912037" cy="1650295"/>
          </a:xfrm>
          <a:prstGeom prst="wedgeRectCallout">
            <a:avLst>
              <a:gd name="adj1" fmla="val -16149"/>
              <a:gd name="adj2" fmla="val -7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Even low skill make in India =&gt; junta gets $$, they’ll invest to acquire higher level skill- </a:t>
            </a:r>
          </a:p>
          <a:p>
            <a:pPr algn="ctr"/>
            <a:r>
              <a:rPr lang="en-US" sz="2800" dirty="0"/>
              <a:t>Like in East Asian Tigers</a:t>
            </a:r>
          </a:p>
        </p:txBody>
      </p:sp>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02590" y="5110480"/>
            <a:ext cx="1041410" cy="1041410"/>
          </a:xfrm>
          <a:prstGeom prst="rect">
            <a:avLst/>
          </a:prstGeom>
        </p:spPr>
      </p:pic>
    </p:spTree>
    <p:extLst>
      <p:ext uri="{BB962C8B-B14F-4D97-AF65-F5344CB8AC3E}">
        <p14:creationId xmlns:p14="http://schemas.microsoft.com/office/powerpoint/2010/main" val="24737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1"/>
          <a:ext cx="8797925" cy="3423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Infrastructure creates jobs: how?</a:t>
            </a:r>
          </a:p>
        </p:txBody>
      </p:sp>
      <p:graphicFrame>
        <p:nvGraphicFramePr>
          <p:cNvPr id="7" name="Content Placeholder 5"/>
          <p:cNvGraphicFramePr>
            <a:graphicFrameLocks/>
          </p:cNvGraphicFramePr>
          <p:nvPr>
            <p:extLst>
              <p:ext uri="{D42A27DB-BD31-4B8C-83A1-F6EECF244321}">
                <p14:modId xmlns:p14="http://schemas.microsoft.com/office/powerpoint/2010/main" val="4197992385"/>
              </p:ext>
            </p:extLst>
          </p:nvPr>
        </p:nvGraphicFramePr>
        <p:xfrm>
          <a:off x="173037" y="2745120"/>
          <a:ext cx="8797925" cy="34236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02590" y="5110480"/>
            <a:ext cx="1041410" cy="1041410"/>
          </a:xfrm>
          <a:prstGeom prst="rect">
            <a:avLst/>
          </a:prstGeom>
        </p:spPr>
      </p:pic>
    </p:spTree>
    <p:extLst>
      <p:ext uri="{BB962C8B-B14F-4D97-AF65-F5344CB8AC3E}">
        <p14:creationId xmlns:p14="http://schemas.microsoft.com/office/powerpoint/2010/main" val="84165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7116C25-CF04-494B-940B-D9DC0D763FF0}"/>
                                            </p:graphicEl>
                                          </p:spTgt>
                                        </p:tgtEl>
                                        <p:attrNameLst>
                                          <p:attrName>style.visibility</p:attrName>
                                        </p:attrNameLst>
                                      </p:cBhvr>
                                      <p:to>
                                        <p:strVal val="visible"/>
                                      </p:to>
                                    </p:set>
                                    <p:animEffect transition="in" filter="fade">
                                      <p:cBhvr>
                                        <p:cTn id="7" dur="500"/>
                                        <p:tgtEl>
                                          <p:spTgt spid="6">
                                            <p:graphicEl>
                                              <a:dgm id="{27116C25-CF04-494B-940B-D9DC0D763FF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E762F05F-A076-4203-9B81-215C68F8FEEC}"/>
                                            </p:graphicEl>
                                          </p:spTgt>
                                        </p:tgtEl>
                                        <p:attrNameLst>
                                          <p:attrName>style.visibility</p:attrName>
                                        </p:attrNameLst>
                                      </p:cBhvr>
                                      <p:to>
                                        <p:strVal val="visible"/>
                                      </p:to>
                                    </p:set>
                                    <p:animEffect transition="in" filter="fade">
                                      <p:cBhvr>
                                        <p:cTn id="10" dur="500"/>
                                        <p:tgtEl>
                                          <p:spTgt spid="6">
                                            <p:graphicEl>
                                              <a:dgm id="{E762F05F-A076-4203-9B81-215C68F8FEE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2E0B7AE6-FF69-466D-AD3E-7F14B4BA99B8}"/>
                                            </p:graphicEl>
                                          </p:spTgt>
                                        </p:tgtEl>
                                        <p:attrNameLst>
                                          <p:attrName>style.visibility</p:attrName>
                                        </p:attrNameLst>
                                      </p:cBhvr>
                                      <p:to>
                                        <p:strVal val="visible"/>
                                      </p:to>
                                    </p:set>
                                    <p:animEffect transition="in" filter="fade">
                                      <p:cBhvr>
                                        <p:cTn id="13" dur="500"/>
                                        <p:tgtEl>
                                          <p:spTgt spid="6">
                                            <p:graphicEl>
                                              <a:dgm id="{2E0B7AE6-FF69-466D-AD3E-7F14B4BA99B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708116A6-B3F6-4BB2-AA17-919830F9A544}"/>
                                            </p:graphicEl>
                                          </p:spTgt>
                                        </p:tgtEl>
                                        <p:attrNameLst>
                                          <p:attrName>style.visibility</p:attrName>
                                        </p:attrNameLst>
                                      </p:cBhvr>
                                      <p:to>
                                        <p:strVal val="visible"/>
                                      </p:to>
                                    </p:set>
                                    <p:animEffect transition="in" filter="fade">
                                      <p:cBhvr>
                                        <p:cTn id="18" dur="500"/>
                                        <p:tgtEl>
                                          <p:spTgt spid="6">
                                            <p:graphicEl>
                                              <a:dgm id="{708116A6-B3F6-4BB2-AA17-919830F9A54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73253AB8-4952-48D6-A9DC-9698B886F440}"/>
                                            </p:graphicEl>
                                          </p:spTgt>
                                        </p:tgtEl>
                                        <p:attrNameLst>
                                          <p:attrName>style.visibility</p:attrName>
                                        </p:attrNameLst>
                                      </p:cBhvr>
                                      <p:to>
                                        <p:strVal val="visible"/>
                                      </p:to>
                                    </p:set>
                                    <p:animEffect transition="in" filter="fade">
                                      <p:cBhvr>
                                        <p:cTn id="21" dur="500"/>
                                        <p:tgtEl>
                                          <p:spTgt spid="6">
                                            <p:graphicEl>
                                              <a:dgm id="{73253AB8-4952-48D6-A9DC-9698B886F44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B25C326C-B527-48B2-87B1-DFE1220F0E77}"/>
                                            </p:graphicEl>
                                          </p:spTgt>
                                        </p:tgtEl>
                                        <p:attrNameLst>
                                          <p:attrName>style.visibility</p:attrName>
                                        </p:attrNameLst>
                                      </p:cBhvr>
                                      <p:to>
                                        <p:strVal val="visible"/>
                                      </p:to>
                                    </p:set>
                                    <p:animEffect transition="in" filter="fade">
                                      <p:cBhvr>
                                        <p:cTn id="24" dur="500"/>
                                        <p:tgtEl>
                                          <p:spTgt spid="6">
                                            <p:graphicEl>
                                              <a:dgm id="{B25C326C-B527-48B2-87B1-DFE1220F0E7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447C0908-2040-4313-8180-57BE9F7727FE}"/>
                                            </p:graphicEl>
                                          </p:spTgt>
                                        </p:tgtEl>
                                        <p:attrNameLst>
                                          <p:attrName>style.visibility</p:attrName>
                                        </p:attrNameLst>
                                      </p:cBhvr>
                                      <p:to>
                                        <p:strVal val="visible"/>
                                      </p:to>
                                    </p:set>
                                    <p:animEffect transition="in" filter="fade">
                                      <p:cBhvr>
                                        <p:cTn id="29" dur="500"/>
                                        <p:tgtEl>
                                          <p:spTgt spid="6">
                                            <p:graphicEl>
                                              <a:dgm id="{447C0908-2040-4313-8180-57BE9F7727F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DE946F3D-02A0-4228-8DEB-4D717E7ADD75}"/>
                                            </p:graphicEl>
                                          </p:spTgt>
                                        </p:tgtEl>
                                        <p:attrNameLst>
                                          <p:attrName>style.visibility</p:attrName>
                                        </p:attrNameLst>
                                      </p:cBhvr>
                                      <p:to>
                                        <p:strVal val="visible"/>
                                      </p:to>
                                    </p:set>
                                    <p:animEffect transition="in" filter="fade">
                                      <p:cBhvr>
                                        <p:cTn id="32" dur="500"/>
                                        <p:tgtEl>
                                          <p:spTgt spid="6">
                                            <p:graphicEl>
                                              <a:dgm id="{DE946F3D-02A0-4228-8DEB-4D717E7ADD7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27116C25-CF04-494B-940B-D9DC0D763FF0}"/>
                                            </p:graphicEl>
                                          </p:spTgt>
                                        </p:tgtEl>
                                        <p:attrNameLst>
                                          <p:attrName>style.visibility</p:attrName>
                                        </p:attrNameLst>
                                      </p:cBhvr>
                                      <p:to>
                                        <p:strVal val="visible"/>
                                      </p:to>
                                    </p:set>
                                    <p:animEffect transition="in" filter="fade">
                                      <p:cBhvr>
                                        <p:cTn id="37" dur="500"/>
                                        <p:tgtEl>
                                          <p:spTgt spid="7">
                                            <p:graphicEl>
                                              <a:dgm id="{27116C25-CF04-494B-940B-D9DC0D763FF0}"/>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00A6BF70-08F2-4252-A59E-EAB61962CFBE}"/>
                                            </p:graphicEl>
                                          </p:spTgt>
                                        </p:tgtEl>
                                        <p:attrNameLst>
                                          <p:attrName>style.visibility</p:attrName>
                                        </p:attrNameLst>
                                      </p:cBhvr>
                                      <p:to>
                                        <p:strVal val="visible"/>
                                      </p:to>
                                    </p:set>
                                    <p:animEffect transition="in" filter="fade">
                                      <p:cBhvr>
                                        <p:cTn id="40" dur="500"/>
                                        <p:tgtEl>
                                          <p:spTgt spid="7">
                                            <p:graphicEl>
                                              <a:dgm id="{00A6BF70-08F2-4252-A59E-EAB61962CFBE}"/>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2E0B7AE6-FF69-466D-AD3E-7F14B4BA99B8}"/>
                                            </p:graphicEl>
                                          </p:spTgt>
                                        </p:tgtEl>
                                        <p:attrNameLst>
                                          <p:attrName>style.visibility</p:attrName>
                                        </p:attrNameLst>
                                      </p:cBhvr>
                                      <p:to>
                                        <p:strVal val="visible"/>
                                      </p:to>
                                    </p:set>
                                    <p:animEffect transition="in" filter="fade">
                                      <p:cBhvr>
                                        <p:cTn id="43" dur="500"/>
                                        <p:tgtEl>
                                          <p:spTgt spid="7">
                                            <p:graphicEl>
                                              <a:dgm id="{2E0B7AE6-FF69-466D-AD3E-7F14B4BA99B8}"/>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graphicEl>
                                              <a:dgm id="{5AD3B7F8-5F72-4CF2-8D78-B0D76DDDF8FC}"/>
                                            </p:graphicEl>
                                          </p:spTgt>
                                        </p:tgtEl>
                                        <p:attrNameLst>
                                          <p:attrName>style.visibility</p:attrName>
                                        </p:attrNameLst>
                                      </p:cBhvr>
                                      <p:to>
                                        <p:strVal val="visible"/>
                                      </p:to>
                                    </p:set>
                                    <p:animEffect transition="in" filter="fade">
                                      <p:cBhvr>
                                        <p:cTn id="48" dur="500"/>
                                        <p:tgtEl>
                                          <p:spTgt spid="7">
                                            <p:graphicEl>
                                              <a:dgm id="{5AD3B7F8-5F72-4CF2-8D78-B0D76DDDF8F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graphicEl>
                                              <a:dgm id="{EE0A5901-1D07-4129-BACA-D98664913287}"/>
                                            </p:graphicEl>
                                          </p:spTgt>
                                        </p:tgtEl>
                                        <p:attrNameLst>
                                          <p:attrName>style.visibility</p:attrName>
                                        </p:attrNameLst>
                                      </p:cBhvr>
                                      <p:to>
                                        <p:strVal val="visible"/>
                                      </p:to>
                                    </p:set>
                                    <p:animEffect transition="in" filter="fade">
                                      <p:cBhvr>
                                        <p:cTn id="51" dur="500"/>
                                        <p:tgtEl>
                                          <p:spTgt spid="7">
                                            <p:graphicEl>
                                              <a:dgm id="{EE0A5901-1D07-4129-BACA-D98664913287}"/>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A8A01BF5-2CDA-4058-A78E-2E4EEF983F4A}"/>
                                            </p:graphicEl>
                                          </p:spTgt>
                                        </p:tgtEl>
                                        <p:attrNameLst>
                                          <p:attrName>style.visibility</p:attrName>
                                        </p:attrNameLst>
                                      </p:cBhvr>
                                      <p:to>
                                        <p:strVal val="visible"/>
                                      </p:to>
                                    </p:set>
                                    <p:animEffect transition="in" filter="fade">
                                      <p:cBhvr>
                                        <p:cTn id="54" dur="500"/>
                                        <p:tgtEl>
                                          <p:spTgt spid="7">
                                            <p:graphicEl>
                                              <a:dgm id="{A8A01BF5-2CDA-4058-A78E-2E4EEF983F4A}"/>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graphicEl>
                                              <a:dgm id="{C56C6925-7B65-4534-A7F0-E09398244C88}"/>
                                            </p:graphicEl>
                                          </p:spTgt>
                                        </p:tgtEl>
                                        <p:attrNameLst>
                                          <p:attrName>style.visibility</p:attrName>
                                        </p:attrNameLst>
                                      </p:cBhvr>
                                      <p:to>
                                        <p:strVal val="visible"/>
                                      </p:to>
                                    </p:set>
                                    <p:animEffect transition="in" filter="fade">
                                      <p:cBhvr>
                                        <p:cTn id="59" dur="500"/>
                                        <p:tgtEl>
                                          <p:spTgt spid="7">
                                            <p:graphicEl>
                                              <a:dgm id="{C56C6925-7B65-4534-A7F0-E09398244C88}"/>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graphicEl>
                                              <a:dgm id="{CA94521F-E8C4-4349-809A-338C6C42CA7E}"/>
                                            </p:graphicEl>
                                          </p:spTgt>
                                        </p:tgtEl>
                                        <p:attrNameLst>
                                          <p:attrName>style.visibility</p:attrName>
                                        </p:attrNameLst>
                                      </p:cBhvr>
                                      <p:to>
                                        <p:strVal val="visible"/>
                                      </p:to>
                                    </p:set>
                                    <p:animEffect transition="in" filter="fade">
                                      <p:cBhvr>
                                        <p:cTn id="62" dur="500"/>
                                        <p:tgtEl>
                                          <p:spTgt spid="7">
                                            <p:graphicEl>
                                              <a:dgm id="{CA94521F-E8C4-4349-809A-338C6C42CA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1348490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PPP New bodies: red= Kelkar</a:t>
            </a:r>
          </a:p>
        </p:txBody>
      </p:sp>
      <p:sp>
        <p:nvSpPr>
          <p:cNvPr id="2" name="Rectangle 1"/>
          <p:cNvSpPr/>
          <p:nvPr/>
        </p:nvSpPr>
        <p:spPr>
          <a:xfrm>
            <a:off x="0" y="6161213"/>
            <a:ext cx="6741042" cy="520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 Arbitration &amp; Conciliation Act. 1996.</a:t>
            </a:r>
          </a:p>
        </p:txBody>
      </p:sp>
    </p:spTree>
    <p:extLst>
      <p:ext uri="{BB962C8B-B14F-4D97-AF65-F5344CB8AC3E}">
        <p14:creationId xmlns:p14="http://schemas.microsoft.com/office/powerpoint/2010/main" val="248678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DB3B58D-A207-4186-8B48-46C5084934F3}"/>
                                            </p:graphicEl>
                                          </p:spTgt>
                                        </p:tgtEl>
                                        <p:attrNameLst>
                                          <p:attrName>style.visibility</p:attrName>
                                        </p:attrNameLst>
                                      </p:cBhvr>
                                      <p:to>
                                        <p:strVal val="visible"/>
                                      </p:to>
                                    </p:set>
                                    <p:animEffect transition="in" filter="fade">
                                      <p:cBhvr>
                                        <p:cTn id="7" dur="500"/>
                                        <p:tgtEl>
                                          <p:spTgt spid="6">
                                            <p:graphicEl>
                                              <a:dgm id="{4DB3B58D-A207-4186-8B48-46C5084934F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0629A53E-D2DD-4E48-BEE4-346BBAFF3E89}"/>
                                            </p:graphicEl>
                                          </p:spTgt>
                                        </p:tgtEl>
                                        <p:attrNameLst>
                                          <p:attrName>style.visibility</p:attrName>
                                        </p:attrNameLst>
                                      </p:cBhvr>
                                      <p:to>
                                        <p:strVal val="visible"/>
                                      </p:to>
                                    </p:set>
                                    <p:animEffect transition="in" filter="fade">
                                      <p:cBhvr>
                                        <p:cTn id="12" dur="500"/>
                                        <p:tgtEl>
                                          <p:spTgt spid="6">
                                            <p:graphicEl>
                                              <a:dgm id="{0629A53E-D2DD-4E48-BEE4-346BBAFF3E8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DB42D2F-9955-4446-9B6B-4A082454FD26}"/>
                                            </p:graphicEl>
                                          </p:spTgt>
                                        </p:tgtEl>
                                        <p:attrNameLst>
                                          <p:attrName>style.visibility</p:attrName>
                                        </p:attrNameLst>
                                      </p:cBhvr>
                                      <p:to>
                                        <p:strVal val="visible"/>
                                      </p:to>
                                    </p:set>
                                    <p:animEffect transition="in" filter="fade">
                                      <p:cBhvr>
                                        <p:cTn id="17" dur="500"/>
                                        <p:tgtEl>
                                          <p:spTgt spid="6">
                                            <p:graphicEl>
                                              <a:dgm id="{8DB42D2F-9955-4446-9B6B-4A082454FD2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713DF9B-CD50-4C72-9719-41F4540064C7}"/>
                                            </p:graphicEl>
                                          </p:spTgt>
                                        </p:tgtEl>
                                        <p:attrNameLst>
                                          <p:attrName>style.visibility</p:attrName>
                                        </p:attrNameLst>
                                      </p:cBhvr>
                                      <p:to>
                                        <p:strVal val="visible"/>
                                      </p:to>
                                    </p:set>
                                    <p:animEffect transition="in" filter="fade">
                                      <p:cBhvr>
                                        <p:cTn id="22" dur="500"/>
                                        <p:tgtEl>
                                          <p:spTgt spid="6">
                                            <p:graphicEl>
                                              <a:dgm id="{2713DF9B-CD50-4C72-9719-41F4540064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EDF8DEE2-626B-444B-A00B-8C7CABFD68B0}"/>
                                            </p:graphicEl>
                                          </p:spTgt>
                                        </p:tgtEl>
                                        <p:attrNameLst>
                                          <p:attrName>style.visibility</p:attrName>
                                        </p:attrNameLst>
                                      </p:cBhvr>
                                      <p:to>
                                        <p:strVal val="visible"/>
                                      </p:to>
                                    </p:set>
                                    <p:animEffect transition="in" filter="fade">
                                      <p:cBhvr>
                                        <p:cTn id="27" dur="500"/>
                                        <p:tgtEl>
                                          <p:spTgt spid="6">
                                            <p:graphicEl>
                                              <a:dgm id="{EDF8DEE2-626B-444B-A00B-8C7CABFD68B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7BF837DB-EE69-4AC6-9EF4-3468571D58B1}"/>
                                            </p:graphicEl>
                                          </p:spTgt>
                                        </p:tgtEl>
                                        <p:attrNameLst>
                                          <p:attrName>style.visibility</p:attrName>
                                        </p:attrNameLst>
                                      </p:cBhvr>
                                      <p:to>
                                        <p:strVal val="visible"/>
                                      </p:to>
                                    </p:set>
                                    <p:animEffect transition="in" filter="fade">
                                      <p:cBhvr>
                                        <p:cTn id="32" dur="500"/>
                                        <p:tgtEl>
                                          <p:spTgt spid="6">
                                            <p:graphicEl>
                                              <a:dgm id="{7BF837DB-EE69-4AC6-9EF4-3468571D58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2" grpId="0" animBg="1"/>
    </p:bld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2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B032D693-6F79-514A-B9B5-BC823A4AF77B}" vid="{991A9F41-FE6E-6E4B-9AD4-53AF5F9B8D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611</TotalTime>
  <Words>4260</Words>
  <Application>Microsoft Office PowerPoint</Application>
  <PresentationFormat>On-screen Show (4:3)</PresentationFormat>
  <Paragraphs>656</Paragraphs>
  <Slides>60</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60</vt:i4>
      </vt:variant>
    </vt:vector>
  </HeadingPairs>
  <TitlesOfParts>
    <vt:vector size="73" baseType="lpstr">
      <vt:lpstr>Arial Unicode MS</vt:lpstr>
      <vt:lpstr>Arial</vt:lpstr>
      <vt:lpstr>Calibri</vt:lpstr>
      <vt:lpstr>Courier New</vt:lpstr>
      <vt:lpstr>Franklin Gothic Demi</vt:lpstr>
      <vt:lpstr>Franklin Gothic Demi Cond</vt:lpstr>
      <vt:lpstr>Franklin Gothic Heavy</vt:lpstr>
      <vt:lpstr>Franklin Gothic Medium Cond</vt:lpstr>
      <vt:lpstr>Segoe UI Black</vt:lpstr>
      <vt:lpstr>Segoe UI Semibold</vt:lpstr>
      <vt:lpstr>Wingdings</vt:lpstr>
      <vt:lpstr>BRIJ_4_3</vt:lpstr>
      <vt:lpstr>2_BRIJ_4_3</vt:lpstr>
      <vt:lpstr>BES165: Infrastructure</vt:lpstr>
      <vt:lpstr>PowerPoint Presentation</vt:lpstr>
      <vt:lpstr>Vijay KELKAR: PPP revisit and revitalize</vt:lpstr>
      <vt:lpstr>PowerPoint Presentation</vt:lpstr>
      <vt:lpstr>Then what is PPP?</vt:lpstr>
      <vt:lpstr>Can we grow rich before we grow old?</vt:lpstr>
      <vt:lpstr>Why focus on mfg. and infrastructure?</vt:lpstr>
      <vt:lpstr>Infrastructure creates jobs: how?</vt:lpstr>
      <vt:lpstr>PPP New bodies: red= Kelkar</vt:lpstr>
      <vt:lpstr>Finance  problem due to twin balance sheet issue</vt:lpstr>
      <vt:lpstr>PPP-Finance: Kelkar reforms</vt:lpstr>
      <vt:lpstr>PowerPoint Presentation</vt:lpstr>
      <vt:lpstr>PPP-Auditing</vt:lpstr>
      <vt:lpstr>KELKAR: Avoid these things</vt:lpstr>
      <vt:lpstr>KELKAR: Avoid these things</vt:lpstr>
      <vt:lpstr>PowerPoint Presentation</vt:lpstr>
      <vt:lpstr>PowerPoint Presentation</vt:lpstr>
      <vt:lpstr>PowerPoint Presentation</vt:lpstr>
      <vt:lpstr>Rail Track: type of Gauge</vt:lpstr>
      <vt:lpstr>Acworth Committee 1921</vt:lpstr>
      <vt:lpstr>NITI: Why Merge Rail Budget with Gen. Budget?</vt:lpstr>
      <vt:lpstr>RAIL Budget 2016</vt:lpstr>
      <vt:lpstr>High speed and Bullet trains</vt:lpstr>
      <vt:lpstr>Highspeed Rail (200-250 kmph)| Bullet (320kmph)</vt:lpstr>
      <vt:lpstr>PowerPoint Presentation</vt:lpstr>
      <vt:lpstr>Rail Budget-2016: New Trains</vt:lpstr>
      <vt:lpstr>PowerPoint Presentation</vt:lpstr>
      <vt:lpstr>Wildlife journey (Madhya Pradesh)</vt:lpstr>
      <vt:lpstr>Finance and accountability</vt:lpstr>
      <vt:lpstr>Rail budget </vt:lpstr>
      <vt:lpstr>Worker / Safety</vt:lpstr>
      <vt:lpstr>Bio-vaccum toilets in railways</vt:lpstr>
      <vt:lpstr>Environment</vt:lpstr>
      <vt:lpstr>Rail budget 2016</vt:lpstr>
      <vt:lpstr>PowerPoint Presentation</vt:lpstr>
      <vt:lpstr>Railways: R&amp;D =&gt; New structures</vt:lpstr>
      <vt:lpstr>Railways: R&amp;D, skill Development</vt:lpstr>
      <vt:lpstr>PowerPoint Presentation</vt:lpstr>
      <vt:lpstr>Civil Aviation Ministry (Yearbook)</vt:lpstr>
      <vt:lpstr>Aviation sector: India ranked 10th  (# of passengers) </vt:lpstr>
      <vt:lpstr>Civil Aviation Policy 2016: Regional connectivity</vt:lpstr>
      <vt:lpstr>5/20 rule</vt:lpstr>
      <vt:lpstr>Aviation Policy 2016</vt:lpstr>
      <vt:lpstr>Why/How promote domestic tourism?</vt:lpstr>
      <vt:lpstr>Tourism: Direct/indirect jobs + Forex</vt:lpstr>
      <vt:lpstr>PowerPoint Presentation</vt:lpstr>
      <vt:lpstr>Ports: theory- major vs minor click me</vt:lpstr>
      <vt:lpstr>Bharat Mala: 80k crores, 7k km-road (build-upgrade); by 2019</vt:lpstr>
      <vt:lpstr>Bharat Mala Construction</vt:lpstr>
      <vt:lpstr>PowerPoint Presentation</vt:lpstr>
      <vt:lpstr>Real estate</vt:lpstr>
      <vt:lpstr>Model building byelaws</vt:lpstr>
      <vt:lpstr>3 Cat. Buildup area (Sqm)</vt:lpstr>
      <vt:lpstr>Real estate: Legal protection (Chronological)</vt:lpstr>
      <vt:lpstr>PowerPoint Presentation</vt:lpstr>
      <vt:lpstr>Responsibilities of promoter &amp; buyer</vt:lpstr>
      <vt:lpstr>Can Parliament make laws on real estate?</vt:lpstr>
      <vt:lpstr>BES165: Infrastructure</vt:lpstr>
      <vt:lpstr>Theory +Economic Survey Vol.2 + Vol.1 + Budget 2016</vt:lpstr>
      <vt:lpstr>Next time BES166► Human Resource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380</cp:revision>
  <dcterms:created xsi:type="dcterms:W3CDTF">2016-07-05T06:35:38Z</dcterms:created>
  <dcterms:modified xsi:type="dcterms:W3CDTF">2016-07-30T13:29:49Z</dcterms:modified>
</cp:coreProperties>
</file>